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4" r:id="rId8"/>
    <p:sldId id="267" r:id="rId9"/>
    <p:sldId id="265" r:id="rId10"/>
    <p:sldId id="266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p-templates.ru/" TargetMode="External"/><Relationship Id="rId2" Type="http://schemas.openxmlformats.org/officeDocument/2006/relationships/hyperlink" Target="https://ru.wordpres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nwer.r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ordpr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11.edu.ru/internetika" TargetMode="External"/><Relationship Id="rId2" Type="http://schemas.openxmlformats.org/officeDocument/2006/relationships/hyperlink" Target="http://school-11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-wp.ru/594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nwer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58987"/>
            <a:ext cx="7772400" cy="365602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Семинар для учителей информатики "Формирование информационного пространства учителя как необходимое условие профессиональной эффективности"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6143644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Учитель информатики О.И. Борзенко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142975" y="780146"/>
            <a:ext cx="62865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Муниципальное бюджетное образовательное  </a:t>
            </a:r>
            <a:r>
              <a:rPr lang="ru-RU" sz="1600" b="1" dirty="0" smtClean="0">
                <a:solidFill>
                  <a:schemeClr val="bg1"/>
                </a:solidFill>
              </a:rPr>
              <a:t>учреждение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«Средняя образовательная школа №11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 </a:t>
            </a:r>
            <a:r>
              <a:rPr lang="ru-RU" sz="1600" b="1" dirty="0">
                <a:solidFill>
                  <a:schemeClr val="bg1"/>
                </a:solidFill>
              </a:rPr>
              <a:t>углубленным изучением </a:t>
            </a:r>
            <a:r>
              <a:rPr lang="ru-RU" sz="1600" b="1" dirty="0" smtClean="0">
                <a:solidFill>
                  <a:schemeClr val="bg1"/>
                </a:solidFill>
              </a:rPr>
              <a:t>предметов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художественно-эстетического направления»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1857"/>
            <a:ext cx="1285884" cy="15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Запуск сайта</a:t>
            </a:r>
          </a:p>
          <a:p>
            <a:pPr lvl="1"/>
            <a:r>
              <a:rPr lang="ru-RU" dirty="0" smtClean="0"/>
              <a:t>В браузере в строке адреса набираем </a:t>
            </a:r>
            <a:r>
              <a:rPr lang="en-US" dirty="0" smtClean="0"/>
              <a:t>http://localhost/</a:t>
            </a:r>
            <a:r>
              <a:rPr lang="ru-RU" dirty="0" smtClean="0"/>
              <a:t>имя сайта</a:t>
            </a:r>
          </a:p>
          <a:p>
            <a:pPr lvl="1"/>
            <a:r>
              <a:rPr lang="ru-RU" dirty="0" smtClean="0"/>
              <a:t>Для того, чтобы войти в </a:t>
            </a:r>
            <a:r>
              <a:rPr lang="ru-RU" dirty="0" err="1" smtClean="0"/>
              <a:t>админ-панель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строке адреса необходимо набрать </a:t>
            </a:r>
            <a:r>
              <a:rPr lang="en-US" dirty="0" smtClean="0"/>
              <a:t>http://localhost/proba/wp-admin</a:t>
            </a:r>
            <a:endParaRPr lang="ru-RU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en-US" dirty="0" err="1" smtClean="0"/>
              <a:t>WordPress</a:t>
            </a:r>
            <a:r>
              <a:rPr lang="en-US" dirty="0" smtClean="0"/>
              <a:t> - </a:t>
            </a:r>
            <a:r>
              <a:rPr lang="en-US" dirty="0" smtClean="0">
                <a:hlinkClick r:id="rId2"/>
              </a:rPr>
              <a:t>https://ru.wordpress.org</a:t>
            </a:r>
            <a:endParaRPr lang="en-US" dirty="0" smtClean="0"/>
          </a:p>
          <a:p>
            <a:r>
              <a:rPr lang="ru-RU" dirty="0" smtClean="0"/>
              <a:t>Русские шаблоны </a:t>
            </a:r>
            <a:r>
              <a:rPr lang="en-US" dirty="0" err="1" smtClean="0"/>
              <a:t>WordPress</a:t>
            </a:r>
            <a:r>
              <a:rPr lang="en-US" dirty="0" smtClean="0"/>
              <a:t> - </a:t>
            </a:r>
            <a:r>
              <a:rPr lang="en-US" dirty="0" smtClean="0">
                <a:hlinkClick r:id="rId3"/>
              </a:rPr>
              <a:t>http://wp-templates.ru</a:t>
            </a:r>
            <a:endParaRPr lang="en-US" dirty="0" smtClean="0"/>
          </a:p>
          <a:p>
            <a:r>
              <a:rPr lang="en-US" dirty="0" err="1" smtClean="0"/>
              <a:t>Denwer</a:t>
            </a:r>
            <a:r>
              <a:rPr lang="en-US" dirty="0" smtClean="0"/>
              <a:t> - </a:t>
            </a:r>
            <a:r>
              <a:rPr lang="en-US" dirty="0" smtClean="0">
                <a:hlinkClick r:id="rId4"/>
              </a:rPr>
              <a:t>http://www.denwer.ru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7200" dirty="0" smtClean="0"/>
              <a:t>Спасибо</a:t>
            </a:r>
          </a:p>
          <a:p>
            <a:pPr algn="ctr">
              <a:buNone/>
            </a:pPr>
            <a:r>
              <a:rPr lang="ru-RU" sz="7200" dirty="0" smtClean="0"/>
              <a:t>за</a:t>
            </a:r>
          </a:p>
          <a:p>
            <a:pPr algn="ctr">
              <a:buNone/>
            </a:pPr>
            <a:r>
              <a:rPr lang="ru-RU" sz="7200" dirty="0" smtClean="0"/>
              <a:t>внимание!</a:t>
            </a:r>
            <a:endParaRPr lang="en-US" sz="7200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WordPress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WordPress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 система управления содержимым сайта с открытым исходным кодом, распространяемая под GNU GPL. Написана на PHP, в качестве базы данных использует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Сфера применения — от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 достаточно сложных новостных ресурсов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интернет-магазинов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Встроенная система «тем»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плагинов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вместе с удачной архитектурой позволяет конструировать практически любые проекты.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WordPress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выпущен под лицензией GPL версии 2.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err="1" smtClean="0"/>
              <a:t>WordPress</a:t>
            </a:r>
            <a:r>
              <a:rPr lang="en-US" dirty="0" smtClean="0"/>
              <a:t> - </a:t>
            </a:r>
            <a:r>
              <a:rPr lang="en-US" dirty="0" smtClean="0">
                <a:hlinkClick r:id="rId2"/>
              </a:rPr>
              <a:t>https://ru.wordpress.org</a:t>
            </a:r>
            <a:endParaRPr lang="en-US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Проекты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/>
              <a:t>Официальный сайт средней школы №11 города Рязани</a:t>
            </a:r>
            <a:r>
              <a:rPr lang="en-US" b="1" dirty="0" smtClean="0"/>
              <a:t> - </a:t>
            </a:r>
            <a:r>
              <a:rPr lang="en-US" b="1" dirty="0" smtClean="0">
                <a:hlinkClick r:id="rId2"/>
              </a:rPr>
              <a:t>http://school-11.edu.ru</a:t>
            </a:r>
            <a:endParaRPr lang="en-US" b="1" dirty="0" smtClean="0"/>
          </a:p>
          <a:p>
            <a:r>
              <a:rPr lang="ru-RU" b="1" dirty="0" err="1" smtClean="0"/>
              <a:t>Интернетика</a:t>
            </a:r>
            <a:r>
              <a:rPr lang="ru-RU" b="1" dirty="0" smtClean="0"/>
              <a:t> - </a:t>
            </a:r>
            <a:r>
              <a:rPr lang="en-US" b="1" dirty="0" smtClean="0">
                <a:hlinkClick r:id="rId3"/>
              </a:rPr>
              <a:t>http://school-11.edu.ru/internetika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Семь очень крупных сайтов, работающих на </a:t>
            </a:r>
            <a:r>
              <a:rPr lang="ru-RU" dirty="0" err="1" smtClean="0"/>
              <a:t>WordPress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</a:t>
            </a:r>
            <a:r>
              <a:rPr lang="ru-RU" dirty="0" smtClean="0">
                <a:hlinkClick r:id="rId4"/>
              </a:rPr>
              <a:t>http://n-wp.ru/5940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dirty="0" smtClean="0"/>
              <a:t>Создание </a:t>
            </a:r>
            <a:r>
              <a:rPr lang="en-US" dirty="0" smtClean="0"/>
              <a:t>on-line</a:t>
            </a:r>
          </a:p>
          <a:p>
            <a:r>
              <a:rPr lang="ru-RU" dirty="0" smtClean="0"/>
              <a:t>Создание локально на ПК, последующее размещение в сети Интернет</a:t>
            </a:r>
          </a:p>
          <a:p>
            <a:pPr lvl="1"/>
            <a:r>
              <a:rPr lang="ru-RU" dirty="0" smtClean="0"/>
              <a:t>Установка дополнительного ПО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Денвер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Денвер</a:t>
            </a:r>
            <a:r>
              <a:rPr lang="ru-RU" dirty="0" smtClean="0"/>
              <a:t> (от сокр. </a:t>
            </a:r>
            <a:r>
              <a:rPr lang="ru-RU" dirty="0" err="1" smtClean="0"/>
              <a:t>Д.н.w.р</a:t>
            </a:r>
            <a:r>
              <a:rPr lang="ru-RU" dirty="0" smtClean="0"/>
              <a:t> или ДНВР — джентльменский набор Web-разработчика) — набор дистрибутивов и программная оболочка, предназначенные для создания и отладки сайтов (</a:t>
            </a:r>
            <a:r>
              <a:rPr lang="ru-RU" dirty="0" err="1" smtClean="0"/>
              <a:t>веб-приложений</a:t>
            </a:r>
            <a:r>
              <a:rPr lang="ru-RU" dirty="0" smtClean="0"/>
              <a:t>, прочего динамического содержимого </a:t>
            </a:r>
            <a:r>
              <a:rPr lang="ru-RU" dirty="0" err="1" smtClean="0"/>
              <a:t>интернет-страниц</a:t>
            </a:r>
            <a:r>
              <a:rPr lang="ru-RU" dirty="0" smtClean="0"/>
              <a:t>) на локальном ПК (без необходимости подключения к сети Интернет) под управлением ОС </a:t>
            </a:r>
            <a:r>
              <a:rPr lang="ru-RU" dirty="0" err="1" smtClean="0"/>
              <a:t>Windows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err="1" smtClean="0"/>
              <a:t>Denwer</a:t>
            </a:r>
            <a:r>
              <a:rPr lang="en-US" dirty="0" smtClean="0"/>
              <a:t> - </a:t>
            </a:r>
            <a:r>
              <a:rPr lang="en-US" dirty="0" smtClean="0">
                <a:hlinkClick r:id="rId2"/>
              </a:rPr>
              <a:t>http://www.denwer.ru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dirty="0" smtClean="0"/>
              <a:t>Структура сайта</a:t>
            </a:r>
          </a:p>
          <a:p>
            <a:r>
              <a:rPr lang="ru-RU" dirty="0" smtClean="0"/>
              <a:t>Информационное наполнение</a:t>
            </a:r>
          </a:p>
          <a:p>
            <a:r>
              <a:rPr lang="ru-RU" dirty="0" smtClean="0"/>
              <a:t>Создание шаблона сайта</a:t>
            </a:r>
          </a:p>
          <a:p>
            <a:r>
              <a:rPr lang="ru-RU" dirty="0" smtClean="0"/>
              <a:t>Тестирование шаблона</a:t>
            </a:r>
          </a:p>
          <a:p>
            <a:r>
              <a:rPr lang="ru-RU" dirty="0" smtClean="0"/>
              <a:t>Выбор </a:t>
            </a:r>
            <a:r>
              <a:rPr lang="ru-RU" dirty="0" err="1" smtClean="0"/>
              <a:t>хостинга</a:t>
            </a:r>
            <a:r>
              <a:rPr lang="ru-RU" dirty="0" smtClean="0"/>
              <a:t>, доменного имени и размещение в сети Интернет</a:t>
            </a:r>
          </a:p>
          <a:p>
            <a:r>
              <a:rPr lang="ru-RU" dirty="0" smtClean="0"/>
              <a:t>Поддержка сайта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Запуск Денвера</a:t>
            </a:r>
          </a:p>
          <a:p>
            <a:r>
              <a:rPr lang="ru-RU" dirty="0" smtClean="0"/>
              <a:t>Копирование папки </a:t>
            </a:r>
            <a:r>
              <a:rPr lang="en-US" dirty="0" err="1" smtClean="0"/>
              <a:t>wordpress</a:t>
            </a:r>
            <a:r>
              <a:rPr lang="en-US" dirty="0" smtClean="0"/>
              <a:t> </a:t>
            </a:r>
            <a:r>
              <a:rPr lang="ru-RU" dirty="0" smtClean="0"/>
              <a:t>в папку </a:t>
            </a:r>
            <a:r>
              <a:rPr lang="en-US" dirty="0" smtClean="0"/>
              <a:t>C:\WebServers\home\localhost\www</a:t>
            </a:r>
            <a:endParaRPr lang="ru-RU" dirty="0" smtClean="0"/>
          </a:p>
          <a:p>
            <a:r>
              <a:rPr lang="ru-RU" dirty="0" err="1" smtClean="0"/>
              <a:t>Переименовывание</a:t>
            </a:r>
            <a:r>
              <a:rPr lang="ru-RU" dirty="0" smtClean="0"/>
              <a:t> папки </a:t>
            </a:r>
            <a:r>
              <a:rPr lang="en-US" dirty="0" err="1" smtClean="0"/>
              <a:t>wordpress</a:t>
            </a:r>
            <a:r>
              <a:rPr lang="ru-RU" dirty="0" smtClean="0"/>
              <a:t> (вместо имени </a:t>
            </a:r>
            <a:r>
              <a:rPr lang="en-US" dirty="0" err="1" smtClean="0"/>
              <a:t>wordpress</a:t>
            </a:r>
            <a:r>
              <a:rPr lang="ru-RU" dirty="0" smtClean="0"/>
              <a:t> должно быть имя сайта)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Создание базы данных</a:t>
            </a:r>
          </a:p>
          <a:p>
            <a:pPr lvl="1"/>
            <a:r>
              <a:rPr lang="ru-RU" sz="3200" dirty="0" smtClean="0"/>
              <a:t>В браузере в строке адреса </a:t>
            </a:r>
            <a:r>
              <a:rPr lang="en-US" sz="3200" dirty="0" err="1" smtClean="0"/>
              <a:t>localhost</a:t>
            </a:r>
            <a:endParaRPr lang="en-US" sz="3200" dirty="0" smtClean="0"/>
          </a:p>
          <a:p>
            <a:pPr lvl="1"/>
            <a:r>
              <a:rPr lang="en-US" sz="3200" dirty="0" smtClean="0"/>
              <a:t> </a:t>
            </a:r>
            <a:r>
              <a:rPr lang="ru-RU" sz="3200" dirty="0" smtClean="0"/>
              <a:t>В разделе «Утилиты»  ссылка «Заведение новых БД и пользователей </a:t>
            </a:r>
            <a:r>
              <a:rPr lang="ru-RU" sz="3200" dirty="0" err="1" smtClean="0"/>
              <a:t>MySQL</a:t>
            </a:r>
            <a:r>
              <a:rPr lang="ru-RU" sz="3200" dirty="0" smtClean="0"/>
              <a:t>»</a:t>
            </a:r>
          </a:p>
          <a:p>
            <a:pPr lvl="1"/>
            <a:r>
              <a:rPr lang="ru-RU" sz="3200" dirty="0" smtClean="0"/>
              <a:t>Создаем базу данных (пароль администратора пустой)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Сайт на </a:t>
            </a:r>
            <a:r>
              <a:rPr lang="en-US" dirty="0" err="1" smtClean="0">
                <a:solidFill>
                  <a:schemeClr val="bg1"/>
                </a:solidFill>
              </a:rPr>
              <a:t>WordPress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Правка файла </a:t>
            </a:r>
            <a:r>
              <a:rPr lang="en-US" dirty="0" err="1" smtClean="0"/>
              <a:t>wp-config</a:t>
            </a:r>
            <a:endParaRPr lang="en-US" dirty="0" smtClean="0"/>
          </a:p>
          <a:p>
            <a:pPr lvl="1"/>
            <a:r>
              <a:rPr lang="ru-RU" dirty="0" smtClean="0"/>
              <a:t>В папке </a:t>
            </a:r>
            <a:r>
              <a:rPr lang="en-US" dirty="0" smtClean="0"/>
              <a:t>C:\WebServers\home\localhost\www\</a:t>
            </a:r>
            <a:r>
              <a:rPr lang="ru-RU" dirty="0" smtClean="0"/>
              <a:t>имя сайта находим файл </a:t>
            </a:r>
            <a:r>
              <a:rPr lang="en-US" dirty="0" smtClean="0"/>
              <a:t>wp-config-sample.php</a:t>
            </a:r>
            <a:endParaRPr lang="ru-RU" dirty="0" smtClean="0"/>
          </a:p>
          <a:p>
            <a:pPr lvl="1"/>
            <a:r>
              <a:rPr lang="ru-RU" dirty="0" smtClean="0"/>
              <a:t>Создаем копию файла </a:t>
            </a:r>
            <a:r>
              <a:rPr lang="en-US" dirty="0" smtClean="0"/>
              <a:t>wp-config-sample.php</a:t>
            </a:r>
            <a:r>
              <a:rPr lang="ru-RU" dirty="0" smtClean="0"/>
              <a:t> в этой же папке, переименовываем в </a:t>
            </a:r>
            <a:r>
              <a:rPr lang="en-US" dirty="0" smtClean="0"/>
              <a:t>wp-config.php</a:t>
            </a:r>
            <a:endParaRPr lang="ru-RU" dirty="0" smtClean="0"/>
          </a:p>
          <a:p>
            <a:pPr lvl="1"/>
            <a:r>
              <a:rPr lang="ru-RU" dirty="0" smtClean="0"/>
              <a:t>Открываем файл </a:t>
            </a:r>
            <a:r>
              <a:rPr lang="en-US" dirty="0" smtClean="0"/>
              <a:t>wp-config.php</a:t>
            </a:r>
            <a:r>
              <a:rPr lang="ru-RU" dirty="0" smtClean="0"/>
              <a:t>, вносим сведения о созданной базе данных, сохраняем</a:t>
            </a:r>
            <a:endParaRPr lang="en-US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328</Words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Семинар для учителей информатики "Формирование информационного пространства учителя как необходимое условие профессиональной эффективности"</vt:lpstr>
      <vt:lpstr>WordPress </vt:lpstr>
      <vt:lpstr>Проекты на WordPress</vt:lpstr>
      <vt:lpstr>Сайт на WordPress</vt:lpstr>
      <vt:lpstr>Денвер</vt:lpstr>
      <vt:lpstr>Сайт на WordPress</vt:lpstr>
      <vt:lpstr>Сайт на WordPress</vt:lpstr>
      <vt:lpstr>Сайт на WordPress</vt:lpstr>
      <vt:lpstr>Сайт на WordPress</vt:lpstr>
      <vt:lpstr>Сайт на WordPress</vt:lpstr>
      <vt:lpstr>Сайт на WordPress</vt:lpstr>
      <vt:lpstr>Сайт на WordPress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psixolog</cp:lastModifiedBy>
  <cp:revision>52</cp:revision>
  <dcterms:created xsi:type="dcterms:W3CDTF">2014-10-20T05:06:06Z</dcterms:created>
  <dcterms:modified xsi:type="dcterms:W3CDTF">2014-10-21T08:52:22Z</dcterms:modified>
</cp:coreProperties>
</file>