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23" r:id="rId3"/>
    <p:sldId id="322" r:id="rId4"/>
    <p:sldId id="289" r:id="rId5"/>
    <p:sldId id="326" r:id="rId6"/>
    <p:sldId id="270" r:id="rId7"/>
    <p:sldId id="329" r:id="rId8"/>
    <p:sldId id="268" r:id="rId9"/>
    <p:sldId id="283" r:id="rId10"/>
    <p:sldId id="275" r:id="rId11"/>
    <p:sldId id="276" r:id="rId12"/>
    <p:sldId id="277" r:id="rId13"/>
    <p:sldId id="278" r:id="rId14"/>
    <p:sldId id="279" r:id="rId15"/>
    <p:sldId id="284" r:id="rId16"/>
    <p:sldId id="304" r:id="rId17"/>
    <p:sldId id="297" r:id="rId18"/>
    <p:sldId id="298" r:id="rId19"/>
    <p:sldId id="258" r:id="rId20"/>
    <p:sldId id="288" r:id="rId21"/>
    <p:sldId id="300" r:id="rId22"/>
    <p:sldId id="261" r:id="rId23"/>
    <p:sldId id="307" r:id="rId24"/>
    <p:sldId id="325" r:id="rId25"/>
    <p:sldId id="287" r:id="rId26"/>
    <p:sldId id="317" r:id="rId27"/>
    <p:sldId id="316" r:id="rId28"/>
    <p:sldId id="294" r:id="rId29"/>
    <p:sldId id="320" r:id="rId30"/>
    <p:sldId id="321" r:id="rId31"/>
    <p:sldId id="311" r:id="rId32"/>
    <p:sldId id="312" r:id="rId33"/>
    <p:sldId id="314" r:id="rId34"/>
    <p:sldId id="315" r:id="rId35"/>
    <p:sldId id="308" r:id="rId36"/>
    <p:sldId id="319" r:id="rId37"/>
    <p:sldId id="318" r:id="rId38"/>
    <p:sldId id="324" r:id="rId39"/>
    <p:sldId id="313" r:id="rId40"/>
    <p:sldId id="295" r:id="rId41"/>
    <p:sldId id="296" r:id="rId42"/>
    <p:sldId id="290" r:id="rId43"/>
    <p:sldId id="293" r:id="rId44"/>
    <p:sldId id="332" r:id="rId45"/>
    <p:sldId id="330" r:id="rId46"/>
    <p:sldId id="31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9" autoAdjust="0"/>
    <p:restoredTop sz="86420" autoAdjust="0"/>
  </p:normalViewPr>
  <p:slideViewPr>
    <p:cSldViewPr>
      <p:cViewPr>
        <p:scale>
          <a:sx n="71" d="100"/>
          <a:sy n="71" d="100"/>
        </p:scale>
        <p:origin x="-86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2B821-53D4-409F-9B88-29090268C0CB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F5C96350-F2D0-4EFA-9370-533F7D497D3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100" dirty="0">
              <a:latin typeface="Times New Roman" pitchFamily="18" charset="0"/>
              <a:cs typeface="Times New Roman" pitchFamily="18" charset="0"/>
            </a:rPr>
            <a:t>1. Курсовая переподготовка (теоретическая – знание ведущих документов ФГОС, практическая – разработка ООП, программ учебных и </a:t>
          </a:r>
          <a:r>
            <a:rPr lang="ru-RU" sz="1100" dirty="0" err="1">
              <a:latin typeface="Times New Roman" pitchFamily="18" charset="0"/>
              <a:cs typeface="Times New Roman" pitchFamily="18" charset="0"/>
            </a:rPr>
            <a:t>внеучебных</a:t>
          </a:r>
          <a:r>
            <a:rPr lang="ru-RU" sz="1100" dirty="0">
              <a:latin typeface="Times New Roman" pitchFamily="18" charset="0"/>
              <a:cs typeface="Times New Roman" pitchFamily="18" charset="0"/>
            </a:rPr>
            <a:t> курсов и т.д.);</a:t>
          </a:r>
        </a:p>
      </dgm:t>
    </dgm:pt>
    <dgm:pt modelId="{DAA0156C-60BE-40A4-83F8-52D951352DFA}" type="parTrans" cxnId="{7536DE3F-FF75-48B3-808A-FD75BFFFAA43}">
      <dgm:prSet/>
      <dgm:spPr/>
      <dgm:t>
        <a:bodyPr/>
        <a:lstStyle/>
        <a:p>
          <a:endParaRPr lang="ru-RU"/>
        </a:p>
      </dgm:t>
    </dgm:pt>
    <dgm:pt modelId="{1C9DDA3E-5137-47C2-83B9-73AC8E58592C}" type="sibTrans" cxnId="{7536DE3F-FF75-48B3-808A-FD75BFFFAA43}">
      <dgm:prSet/>
      <dgm:spPr/>
      <dgm:t>
        <a:bodyPr/>
        <a:lstStyle/>
        <a:p>
          <a:endParaRPr lang="ru-RU"/>
        </a:p>
      </dgm:t>
    </dgm:pt>
    <dgm:pt modelId="{987AD4CE-65AD-48A2-819B-CF5ACEF741E1}">
      <dgm:prSet phldrT="[Текст]" custT="1"/>
      <dgm:spPr/>
      <dgm:t>
        <a:bodyPr/>
        <a:lstStyle/>
        <a:p>
          <a:r>
            <a:rPr lang="ru-RU" sz="1050" dirty="0"/>
            <a:t>7. 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Осваивает проектную, исследовательскую деятельность путём участия в проектировании и реализации проектов</a:t>
          </a:r>
        </a:p>
      </dgm:t>
    </dgm:pt>
    <dgm:pt modelId="{E41936C2-2C65-4731-8812-830AD42D8BB9}" type="parTrans" cxnId="{B7BCDD35-2DF8-4AE1-A547-F28230585986}">
      <dgm:prSet/>
      <dgm:spPr/>
      <dgm:t>
        <a:bodyPr/>
        <a:lstStyle/>
        <a:p>
          <a:endParaRPr lang="ru-RU"/>
        </a:p>
      </dgm:t>
    </dgm:pt>
    <dgm:pt modelId="{65BEDDBF-8D03-412D-B62B-B95BF2134CCB}" type="sibTrans" cxnId="{B7BCDD35-2DF8-4AE1-A547-F28230585986}">
      <dgm:prSet/>
      <dgm:spPr/>
      <dgm:t>
        <a:bodyPr/>
        <a:lstStyle/>
        <a:p>
          <a:endParaRPr lang="ru-RU"/>
        </a:p>
      </dgm:t>
    </dgm:pt>
    <dgm:pt modelId="{14FC77F3-2F92-44BE-9ADB-5437FF66BB19}">
      <dgm:prSet phldrT="[Текст]" custT="1"/>
      <dgm:spPr/>
      <dgm:t>
        <a:bodyPr/>
        <a:lstStyle/>
        <a:p>
          <a:r>
            <a:rPr lang="ru-RU" sz="1050" dirty="0"/>
            <a:t>8. 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Демонстрирует компетентное поведение -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собственнуюответственность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 за результат, способность к кооперации и диалогу.</a:t>
          </a:r>
        </a:p>
      </dgm:t>
    </dgm:pt>
    <dgm:pt modelId="{276A440A-835E-474A-8B59-A83C37843658}" type="parTrans" cxnId="{9A97ED66-17A8-47E3-916C-61109FC9DD75}">
      <dgm:prSet/>
      <dgm:spPr/>
      <dgm:t>
        <a:bodyPr/>
        <a:lstStyle/>
        <a:p>
          <a:endParaRPr lang="ru-RU"/>
        </a:p>
      </dgm:t>
    </dgm:pt>
    <dgm:pt modelId="{B667FFC2-6E5A-42EB-A198-8EF721BD165B}" type="sibTrans" cxnId="{9A97ED66-17A8-47E3-916C-61109FC9DD75}">
      <dgm:prSet/>
      <dgm:spPr/>
      <dgm:t>
        <a:bodyPr/>
        <a:lstStyle/>
        <a:p>
          <a:endParaRPr lang="ru-RU"/>
        </a:p>
      </dgm:t>
    </dgm:pt>
    <dgm:pt modelId="{80BF8512-40E0-4030-B147-242A5DF1099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800" dirty="0"/>
            <a:t>2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. Планирует свою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деятельность, 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определяет свои цели как образовательные результаты учащихся,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определяет 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эффективные педагогические средства достижения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результатов, 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составляет сценарий учебного занятия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осуществляет 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рефлексию проведённого занятия</a:t>
          </a:r>
        </a:p>
      </dgm:t>
    </dgm:pt>
    <dgm:pt modelId="{08271A50-6ABF-47C4-BE87-B043ABEB096F}" type="parTrans" cxnId="{225197D5-047C-4AAA-9002-46579DA270DF}">
      <dgm:prSet/>
      <dgm:spPr/>
      <dgm:t>
        <a:bodyPr/>
        <a:lstStyle/>
        <a:p>
          <a:endParaRPr lang="ru-RU"/>
        </a:p>
      </dgm:t>
    </dgm:pt>
    <dgm:pt modelId="{6287A6A0-06F5-40BC-8BDE-F9F37E47A395}" type="sibTrans" cxnId="{225197D5-047C-4AAA-9002-46579DA270DF}">
      <dgm:prSet/>
      <dgm:spPr/>
      <dgm:t>
        <a:bodyPr/>
        <a:lstStyle/>
        <a:p>
          <a:endParaRPr lang="ru-RU"/>
        </a:p>
      </dgm:t>
    </dgm:pt>
    <dgm:pt modelId="{45AE4622-54D6-4BFF-98BC-6D1BC505901B}">
      <dgm:prSet custT="1"/>
      <dgm:spPr/>
      <dgm:t>
        <a:bodyPr/>
        <a:lstStyle/>
        <a:p>
          <a:r>
            <a:rPr lang="ru-RU" sz="1050" dirty="0"/>
            <a:t>3</a:t>
          </a:r>
          <a:r>
            <a:rPr lang="ru-RU" sz="1100" dirty="0">
              <a:latin typeface="Times New Roman" pitchFamily="18" charset="0"/>
              <a:cs typeface="Times New Roman" pitchFamily="18" charset="0"/>
            </a:rPr>
            <a:t>. Разрабатывает и демонстрирует приёмы и методы организации занятий, направленных на реализацию нового содержания образования.</a:t>
          </a:r>
        </a:p>
      </dgm:t>
    </dgm:pt>
    <dgm:pt modelId="{BFC3A4F2-A57A-4907-B81B-BF6DA0729187}" type="parTrans" cxnId="{25AABC2E-3D78-4A00-B132-9323D6D2DF3E}">
      <dgm:prSet/>
      <dgm:spPr/>
      <dgm:t>
        <a:bodyPr/>
        <a:lstStyle/>
        <a:p>
          <a:endParaRPr lang="ru-RU"/>
        </a:p>
      </dgm:t>
    </dgm:pt>
    <dgm:pt modelId="{7E4E28E8-4A52-41C7-A8E9-4EE2EBF9589A}" type="sibTrans" cxnId="{25AABC2E-3D78-4A00-B132-9323D6D2DF3E}">
      <dgm:prSet/>
      <dgm:spPr/>
      <dgm:t>
        <a:bodyPr/>
        <a:lstStyle/>
        <a:p>
          <a:endParaRPr lang="ru-RU"/>
        </a:p>
      </dgm:t>
    </dgm:pt>
    <dgm:pt modelId="{1493C281-1409-4FB9-B411-093EE0D3CE47}">
      <dgm:prSet custT="1"/>
      <dgm:spPr/>
      <dgm:t>
        <a:bodyPr/>
        <a:lstStyle/>
        <a:p>
          <a:r>
            <a:rPr lang="ru-RU" sz="1050" dirty="0"/>
            <a:t>4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. Организует самостоятельную индивидуальную и коллективную продуктивную мотивированную деятельность учащихся.</a:t>
          </a:r>
        </a:p>
      </dgm:t>
    </dgm:pt>
    <dgm:pt modelId="{55225CFE-A9C8-4475-8E2D-8D8261284C5B}" type="parTrans" cxnId="{57C8F675-953B-4814-BE6C-87B92B70F995}">
      <dgm:prSet/>
      <dgm:spPr/>
      <dgm:t>
        <a:bodyPr/>
        <a:lstStyle/>
        <a:p>
          <a:endParaRPr lang="ru-RU"/>
        </a:p>
      </dgm:t>
    </dgm:pt>
    <dgm:pt modelId="{B61B218A-2801-4407-ACD6-96BD971451A0}" type="sibTrans" cxnId="{57C8F675-953B-4814-BE6C-87B92B70F995}">
      <dgm:prSet/>
      <dgm:spPr/>
      <dgm:t>
        <a:bodyPr/>
        <a:lstStyle/>
        <a:p>
          <a:endParaRPr lang="ru-RU"/>
        </a:p>
      </dgm:t>
    </dgm:pt>
    <dgm:pt modelId="{16219D55-2274-4EBC-B935-7A934DD95AC7}">
      <dgm:prSet custT="1"/>
      <dgm:spPr/>
      <dgm:t>
        <a:bodyPr/>
        <a:lstStyle/>
        <a:p>
          <a:pPr algn="just"/>
          <a:r>
            <a:rPr lang="ru-RU" sz="1050" dirty="0"/>
            <a:t>5. 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Включает учащихся в ситуации, необходимые для освоения коммуникативных, проектных и исследовательских умений.</a:t>
          </a:r>
        </a:p>
      </dgm:t>
    </dgm:pt>
    <dgm:pt modelId="{F138F780-24BF-4897-AE96-A8275F810C68}" type="parTrans" cxnId="{0EC6D965-BE84-444E-92A8-6A5F588090BA}">
      <dgm:prSet/>
      <dgm:spPr/>
      <dgm:t>
        <a:bodyPr/>
        <a:lstStyle/>
        <a:p>
          <a:endParaRPr lang="ru-RU"/>
        </a:p>
      </dgm:t>
    </dgm:pt>
    <dgm:pt modelId="{339D9CCE-201F-4834-BCAE-2D3D9492DC92}" type="sibTrans" cxnId="{0EC6D965-BE84-444E-92A8-6A5F588090BA}">
      <dgm:prSet/>
      <dgm:spPr/>
      <dgm:t>
        <a:bodyPr/>
        <a:lstStyle/>
        <a:p>
          <a:endParaRPr lang="ru-RU"/>
        </a:p>
      </dgm:t>
    </dgm:pt>
    <dgm:pt modelId="{570712FF-0BC1-4801-8F9B-CD7E02EEADDE}">
      <dgm:prSet custT="1"/>
      <dgm:spPr/>
      <dgm:t>
        <a:bodyPr/>
        <a:lstStyle/>
        <a:p>
          <a:r>
            <a:rPr lang="ru-RU" sz="1050" dirty="0"/>
            <a:t>6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. Использует критерии, показатели и процедуры оценивания результатов, делая их ясными и понятными для учащихся.</a:t>
          </a:r>
        </a:p>
      </dgm:t>
    </dgm:pt>
    <dgm:pt modelId="{AD05B894-79C2-4646-84B7-26090420E1CB}" type="parTrans" cxnId="{2C6A68D1-B19B-4A54-B541-866E3D092AC8}">
      <dgm:prSet/>
      <dgm:spPr/>
      <dgm:t>
        <a:bodyPr/>
        <a:lstStyle/>
        <a:p>
          <a:endParaRPr lang="ru-RU"/>
        </a:p>
      </dgm:t>
    </dgm:pt>
    <dgm:pt modelId="{6BB268F6-B6FA-46E6-A12C-9C70AC76D98E}" type="sibTrans" cxnId="{2C6A68D1-B19B-4A54-B541-866E3D092AC8}">
      <dgm:prSet/>
      <dgm:spPr/>
      <dgm:t>
        <a:bodyPr/>
        <a:lstStyle/>
        <a:p>
          <a:endParaRPr lang="ru-RU"/>
        </a:p>
      </dgm:t>
    </dgm:pt>
    <dgm:pt modelId="{F247A5B5-30D5-4A0E-B6CE-7118550A556A}" type="pres">
      <dgm:prSet presAssocID="{6FB2B821-53D4-409F-9B88-29090268C0CB}" presName="compositeShape" presStyleCnt="0">
        <dgm:presLayoutVars>
          <dgm:dir/>
          <dgm:resizeHandles/>
        </dgm:presLayoutVars>
      </dgm:prSet>
      <dgm:spPr/>
    </dgm:pt>
    <dgm:pt modelId="{FCD10C79-3576-466E-AAFF-CE82F4554BBC}" type="pres">
      <dgm:prSet presAssocID="{6FB2B821-53D4-409F-9B88-29090268C0CB}" presName="pyramid" presStyleLbl="node1" presStyleIdx="0" presStyleCnt="1"/>
      <dgm:spPr/>
    </dgm:pt>
    <dgm:pt modelId="{14AFFCAC-6A4F-48E4-8064-14E75D2C915D}" type="pres">
      <dgm:prSet presAssocID="{6FB2B821-53D4-409F-9B88-29090268C0CB}" presName="theList" presStyleCnt="0"/>
      <dgm:spPr/>
    </dgm:pt>
    <dgm:pt modelId="{D7AD2B5E-C272-4C46-BCE8-4C655980DB98}" type="pres">
      <dgm:prSet presAssocID="{F5C96350-F2D0-4EFA-9370-533F7D497D30}" presName="aNode" presStyleLbl="fgAcc1" presStyleIdx="0" presStyleCnt="8" custLinFactY="-28710" custLinFactNeighborX="65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D498B-22E8-486E-96F2-CC07D5B33F21}" type="pres">
      <dgm:prSet presAssocID="{F5C96350-F2D0-4EFA-9370-533F7D497D30}" presName="aSpace" presStyleCnt="0"/>
      <dgm:spPr/>
    </dgm:pt>
    <dgm:pt modelId="{51795FE5-9FD9-47E2-8D99-B9602399DD7E}" type="pres">
      <dgm:prSet presAssocID="{80BF8512-40E0-4030-B147-242A5DF10999}" presName="aNode" presStyleLbl="fgAcc1" presStyleIdx="1" presStyleCnt="8" custScaleY="207383" custLinFactY="-10826" custLinFactNeighborX="-107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1DF0D-D10F-4CCE-98B2-792DE83B7C42}" type="pres">
      <dgm:prSet presAssocID="{80BF8512-40E0-4030-B147-242A5DF10999}" presName="aSpace" presStyleCnt="0"/>
      <dgm:spPr/>
    </dgm:pt>
    <dgm:pt modelId="{29587D17-9B09-4DA2-94EB-0998026152B7}" type="pres">
      <dgm:prSet presAssocID="{45AE4622-54D6-4BFF-98BC-6D1BC505901B}" presName="aNode" presStyleLbl="fgAcc1" presStyleIdx="2" presStyleCnt="8" custLinFactNeighborX="-1079" custLinFactNeighborY="-2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0B864-A5E9-423E-AA8A-966B549652B4}" type="pres">
      <dgm:prSet presAssocID="{45AE4622-54D6-4BFF-98BC-6D1BC505901B}" presName="aSpace" presStyleCnt="0"/>
      <dgm:spPr/>
    </dgm:pt>
    <dgm:pt modelId="{4EBE75DF-5820-4EA3-A22D-18765C769817}" type="pres">
      <dgm:prSet presAssocID="{1493C281-1409-4FB9-B411-093EE0D3CE47}" presName="aNode" presStyleLbl="fgAcc1" presStyleIdx="3" presStyleCnt="8" custLinFactNeighborX="-1079" custLinFactNeighborY="53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5A214-2155-45D5-9089-227518473CFE}" type="pres">
      <dgm:prSet presAssocID="{1493C281-1409-4FB9-B411-093EE0D3CE47}" presName="aSpace" presStyleCnt="0"/>
      <dgm:spPr/>
    </dgm:pt>
    <dgm:pt modelId="{26E6ED7B-9BBE-4B19-8BE0-534E84AB4D96}" type="pres">
      <dgm:prSet presAssocID="{16219D55-2274-4EBC-B935-7A934DD95AC7}" presName="aNode" presStyleLbl="fgAcc1" presStyleIdx="4" presStyleCnt="8" custLinFactY="5667" custLinFactNeighborX="-107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0B702-774C-43F0-ABA5-3A09EA6E7F84}" type="pres">
      <dgm:prSet presAssocID="{16219D55-2274-4EBC-B935-7A934DD95AC7}" presName="aSpace" presStyleCnt="0"/>
      <dgm:spPr/>
    </dgm:pt>
    <dgm:pt modelId="{E585E0EE-01E2-4232-BD91-B745B9D8F6EA}" type="pres">
      <dgm:prSet presAssocID="{570712FF-0BC1-4801-8F9B-CD7E02EEADDE}" presName="aNode" presStyleLbl="fgAcc1" presStyleIdx="5" presStyleCnt="8" custLinFactY="22067" custLinFactNeighborX="-107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B89DC-5365-43E2-AABC-8FC3F7262AD0}" type="pres">
      <dgm:prSet presAssocID="{570712FF-0BC1-4801-8F9B-CD7E02EEADDE}" presName="aSpace" presStyleCnt="0"/>
      <dgm:spPr/>
    </dgm:pt>
    <dgm:pt modelId="{E887581B-6E60-4474-ACE6-82C5D9564B16}" type="pres">
      <dgm:prSet presAssocID="{987AD4CE-65AD-48A2-819B-CF5ACEF741E1}" presName="aNode" presStyleLbl="fgAcc1" presStyleIdx="6" presStyleCnt="8" custLinFactY="38466" custLinFactNeighborX="-107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8D52A-B078-481F-B9AC-BB194442C5C2}" type="pres">
      <dgm:prSet presAssocID="{987AD4CE-65AD-48A2-819B-CF5ACEF741E1}" presName="aSpace" presStyleCnt="0"/>
      <dgm:spPr/>
    </dgm:pt>
    <dgm:pt modelId="{48D2EB05-EE5B-4DF8-91BB-5DF80AD91E1E}" type="pres">
      <dgm:prSet presAssocID="{14FC77F3-2F92-44BE-9ADB-5437FF66BB19}" presName="aNode" presStyleLbl="fgAcc1" presStyleIdx="7" presStyleCnt="8" custScaleY="138592" custLinFactY="80434" custLinFactNeighborX="-107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EB404-5213-496A-9C13-18C16CB2C7A4}" type="pres">
      <dgm:prSet presAssocID="{14FC77F3-2F92-44BE-9ADB-5437FF66BB19}" presName="aSpace" presStyleCnt="0"/>
      <dgm:spPr/>
    </dgm:pt>
  </dgm:ptLst>
  <dgm:cxnLst>
    <dgm:cxn modelId="{BF28C881-61D4-4EA4-BAB7-2D93F1FA833E}" type="presOf" srcId="{14FC77F3-2F92-44BE-9ADB-5437FF66BB19}" destId="{48D2EB05-EE5B-4DF8-91BB-5DF80AD91E1E}" srcOrd="0" destOrd="0" presId="urn:microsoft.com/office/officeart/2005/8/layout/pyramid2"/>
    <dgm:cxn modelId="{7536DE3F-FF75-48B3-808A-FD75BFFFAA43}" srcId="{6FB2B821-53D4-409F-9B88-29090268C0CB}" destId="{F5C96350-F2D0-4EFA-9370-533F7D497D30}" srcOrd="0" destOrd="0" parTransId="{DAA0156C-60BE-40A4-83F8-52D951352DFA}" sibTransId="{1C9DDA3E-5137-47C2-83B9-73AC8E58592C}"/>
    <dgm:cxn modelId="{25AABC2E-3D78-4A00-B132-9323D6D2DF3E}" srcId="{6FB2B821-53D4-409F-9B88-29090268C0CB}" destId="{45AE4622-54D6-4BFF-98BC-6D1BC505901B}" srcOrd="2" destOrd="0" parTransId="{BFC3A4F2-A57A-4907-B81B-BF6DA0729187}" sibTransId="{7E4E28E8-4A52-41C7-A8E9-4EE2EBF9589A}"/>
    <dgm:cxn modelId="{B7BCDD35-2DF8-4AE1-A547-F28230585986}" srcId="{6FB2B821-53D4-409F-9B88-29090268C0CB}" destId="{987AD4CE-65AD-48A2-819B-CF5ACEF741E1}" srcOrd="6" destOrd="0" parTransId="{E41936C2-2C65-4731-8812-830AD42D8BB9}" sibTransId="{65BEDDBF-8D03-412D-B62B-B95BF2134CCB}"/>
    <dgm:cxn modelId="{2C6A68D1-B19B-4A54-B541-866E3D092AC8}" srcId="{6FB2B821-53D4-409F-9B88-29090268C0CB}" destId="{570712FF-0BC1-4801-8F9B-CD7E02EEADDE}" srcOrd="5" destOrd="0" parTransId="{AD05B894-79C2-4646-84B7-26090420E1CB}" sibTransId="{6BB268F6-B6FA-46E6-A12C-9C70AC76D98E}"/>
    <dgm:cxn modelId="{612BC98E-8891-488D-A815-3B5103E40138}" type="presOf" srcId="{16219D55-2274-4EBC-B935-7A934DD95AC7}" destId="{26E6ED7B-9BBE-4B19-8BE0-534E84AB4D96}" srcOrd="0" destOrd="0" presId="urn:microsoft.com/office/officeart/2005/8/layout/pyramid2"/>
    <dgm:cxn modelId="{9DD459D8-F3B7-4315-B7FC-9BCC4648F376}" type="presOf" srcId="{1493C281-1409-4FB9-B411-093EE0D3CE47}" destId="{4EBE75DF-5820-4EA3-A22D-18765C769817}" srcOrd="0" destOrd="0" presId="urn:microsoft.com/office/officeart/2005/8/layout/pyramid2"/>
    <dgm:cxn modelId="{57C8F675-953B-4814-BE6C-87B92B70F995}" srcId="{6FB2B821-53D4-409F-9B88-29090268C0CB}" destId="{1493C281-1409-4FB9-B411-093EE0D3CE47}" srcOrd="3" destOrd="0" parTransId="{55225CFE-A9C8-4475-8E2D-8D8261284C5B}" sibTransId="{B61B218A-2801-4407-ACD6-96BD971451A0}"/>
    <dgm:cxn modelId="{89E96E7E-0926-43A8-A07C-8F60FED12736}" type="presOf" srcId="{987AD4CE-65AD-48A2-819B-CF5ACEF741E1}" destId="{E887581B-6E60-4474-ACE6-82C5D9564B16}" srcOrd="0" destOrd="0" presId="urn:microsoft.com/office/officeart/2005/8/layout/pyramid2"/>
    <dgm:cxn modelId="{9A97ED66-17A8-47E3-916C-61109FC9DD75}" srcId="{6FB2B821-53D4-409F-9B88-29090268C0CB}" destId="{14FC77F3-2F92-44BE-9ADB-5437FF66BB19}" srcOrd="7" destOrd="0" parTransId="{276A440A-835E-474A-8B59-A83C37843658}" sibTransId="{B667FFC2-6E5A-42EB-A198-8EF721BD165B}"/>
    <dgm:cxn modelId="{8A878676-7494-4682-8FB1-E63A470004ED}" type="presOf" srcId="{570712FF-0BC1-4801-8F9B-CD7E02EEADDE}" destId="{E585E0EE-01E2-4232-BD91-B745B9D8F6EA}" srcOrd="0" destOrd="0" presId="urn:microsoft.com/office/officeart/2005/8/layout/pyramid2"/>
    <dgm:cxn modelId="{3CD39494-0424-4F8B-8067-7BE0A19C8E4C}" type="presOf" srcId="{80BF8512-40E0-4030-B147-242A5DF10999}" destId="{51795FE5-9FD9-47E2-8D99-B9602399DD7E}" srcOrd="0" destOrd="0" presId="urn:microsoft.com/office/officeart/2005/8/layout/pyramid2"/>
    <dgm:cxn modelId="{0EC6D965-BE84-444E-92A8-6A5F588090BA}" srcId="{6FB2B821-53D4-409F-9B88-29090268C0CB}" destId="{16219D55-2274-4EBC-B935-7A934DD95AC7}" srcOrd="4" destOrd="0" parTransId="{F138F780-24BF-4897-AE96-A8275F810C68}" sibTransId="{339D9CCE-201F-4834-BCAE-2D3D9492DC92}"/>
    <dgm:cxn modelId="{225197D5-047C-4AAA-9002-46579DA270DF}" srcId="{6FB2B821-53D4-409F-9B88-29090268C0CB}" destId="{80BF8512-40E0-4030-B147-242A5DF10999}" srcOrd="1" destOrd="0" parTransId="{08271A50-6ABF-47C4-BE87-B043ABEB096F}" sibTransId="{6287A6A0-06F5-40BC-8BDE-F9F37E47A395}"/>
    <dgm:cxn modelId="{C7BC8EFA-0002-4B74-A850-8762370504F0}" type="presOf" srcId="{F5C96350-F2D0-4EFA-9370-533F7D497D30}" destId="{D7AD2B5E-C272-4C46-BCE8-4C655980DB98}" srcOrd="0" destOrd="0" presId="urn:microsoft.com/office/officeart/2005/8/layout/pyramid2"/>
    <dgm:cxn modelId="{84324143-1E63-4C53-BAEC-865B3B0C656D}" type="presOf" srcId="{45AE4622-54D6-4BFF-98BC-6D1BC505901B}" destId="{29587D17-9B09-4DA2-94EB-0998026152B7}" srcOrd="0" destOrd="0" presId="urn:microsoft.com/office/officeart/2005/8/layout/pyramid2"/>
    <dgm:cxn modelId="{B6AA2602-4568-40D3-8341-56AF7E0CCB7D}" type="presOf" srcId="{6FB2B821-53D4-409F-9B88-29090268C0CB}" destId="{F247A5B5-30D5-4A0E-B6CE-7118550A556A}" srcOrd="0" destOrd="0" presId="urn:microsoft.com/office/officeart/2005/8/layout/pyramid2"/>
    <dgm:cxn modelId="{9FDB1A61-4121-4CC3-84B4-B34D33781E0C}" type="presParOf" srcId="{F247A5B5-30D5-4A0E-B6CE-7118550A556A}" destId="{FCD10C79-3576-466E-AAFF-CE82F4554BBC}" srcOrd="0" destOrd="0" presId="urn:microsoft.com/office/officeart/2005/8/layout/pyramid2"/>
    <dgm:cxn modelId="{2886EEF5-372C-49CE-AB6E-FCA16AC157AE}" type="presParOf" srcId="{F247A5B5-30D5-4A0E-B6CE-7118550A556A}" destId="{14AFFCAC-6A4F-48E4-8064-14E75D2C915D}" srcOrd="1" destOrd="0" presId="urn:microsoft.com/office/officeart/2005/8/layout/pyramid2"/>
    <dgm:cxn modelId="{F222F8D1-CE68-49EA-B271-CC3D707AA3CC}" type="presParOf" srcId="{14AFFCAC-6A4F-48E4-8064-14E75D2C915D}" destId="{D7AD2B5E-C272-4C46-BCE8-4C655980DB98}" srcOrd="0" destOrd="0" presId="urn:microsoft.com/office/officeart/2005/8/layout/pyramid2"/>
    <dgm:cxn modelId="{022C1C3C-8A3F-437C-856F-681B3B103934}" type="presParOf" srcId="{14AFFCAC-6A4F-48E4-8064-14E75D2C915D}" destId="{089D498B-22E8-486E-96F2-CC07D5B33F21}" srcOrd="1" destOrd="0" presId="urn:microsoft.com/office/officeart/2005/8/layout/pyramid2"/>
    <dgm:cxn modelId="{27B637B4-67BC-4341-915A-B14044335F6B}" type="presParOf" srcId="{14AFFCAC-6A4F-48E4-8064-14E75D2C915D}" destId="{51795FE5-9FD9-47E2-8D99-B9602399DD7E}" srcOrd="2" destOrd="0" presId="urn:microsoft.com/office/officeart/2005/8/layout/pyramid2"/>
    <dgm:cxn modelId="{F3FA077B-E5A0-4D05-9DD6-A1836926D0A5}" type="presParOf" srcId="{14AFFCAC-6A4F-48E4-8064-14E75D2C915D}" destId="{3941DF0D-D10F-4CCE-98B2-792DE83B7C42}" srcOrd="3" destOrd="0" presId="urn:microsoft.com/office/officeart/2005/8/layout/pyramid2"/>
    <dgm:cxn modelId="{15EF2BD7-0D98-4FF5-9834-12EE3CD7DC62}" type="presParOf" srcId="{14AFFCAC-6A4F-48E4-8064-14E75D2C915D}" destId="{29587D17-9B09-4DA2-94EB-0998026152B7}" srcOrd="4" destOrd="0" presId="urn:microsoft.com/office/officeart/2005/8/layout/pyramid2"/>
    <dgm:cxn modelId="{421A1999-54C6-406B-AFD5-5834CE1866B9}" type="presParOf" srcId="{14AFFCAC-6A4F-48E4-8064-14E75D2C915D}" destId="{C240B864-A5E9-423E-AA8A-966B549652B4}" srcOrd="5" destOrd="0" presId="urn:microsoft.com/office/officeart/2005/8/layout/pyramid2"/>
    <dgm:cxn modelId="{EB7401B0-A109-40BF-A9B4-2C6C2DE576D2}" type="presParOf" srcId="{14AFFCAC-6A4F-48E4-8064-14E75D2C915D}" destId="{4EBE75DF-5820-4EA3-A22D-18765C769817}" srcOrd="6" destOrd="0" presId="urn:microsoft.com/office/officeart/2005/8/layout/pyramid2"/>
    <dgm:cxn modelId="{F091C14A-C3C9-41D7-9659-1877F71A40D9}" type="presParOf" srcId="{14AFFCAC-6A4F-48E4-8064-14E75D2C915D}" destId="{AB15A214-2155-45D5-9089-227518473CFE}" srcOrd="7" destOrd="0" presId="urn:microsoft.com/office/officeart/2005/8/layout/pyramid2"/>
    <dgm:cxn modelId="{F30B92DB-8473-4EAD-B832-C7C28B1F2835}" type="presParOf" srcId="{14AFFCAC-6A4F-48E4-8064-14E75D2C915D}" destId="{26E6ED7B-9BBE-4B19-8BE0-534E84AB4D96}" srcOrd="8" destOrd="0" presId="urn:microsoft.com/office/officeart/2005/8/layout/pyramid2"/>
    <dgm:cxn modelId="{57399E5A-C092-4E11-8632-97AC3168EBCD}" type="presParOf" srcId="{14AFFCAC-6A4F-48E4-8064-14E75D2C915D}" destId="{EBD0B702-774C-43F0-ABA5-3A09EA6E7F84}" srcOrd="9" destOrd="0" presId="urn:microsoft.com/office/officeart/2005/8/layout/pyramid2"/>
    <dgm:cxn modelId="{6FC9ACB1-6668-4468-836B-0D6C3969A77C}" type="presParOf" srcId="{14AFFCAC-6A4F-48E4-8064-14E75D2C915D}" destId="{E585E0EE-01E2-4232-BD91-B745B9D8F6EA}" srcOrd="10" destOrd="0" presId="urn:microsoft.com/office/officeart/2005/8/layout/pyramid2"/>
    <dgm:cxn modelId="{5E29B67C-45BE-422B-9801-4533E3E1A15A}" type="presParOf" srcId="{14AFFCAC-6A4F-48E4-8064-14E75D2C915D}" destId="{19BB89DC-5365-43E2-AABC-8FC3F7262AD0}" srcOrd="11" destOrd="0" presId="urn:microsoft.com/office/officeart/2005/8/layout/pyramid2"/>
    <dgm:cxn modelId="{EC830CC9-AC7F-4B89-81AD-51E6AFA91FA7}" type="presParOf" srcId="{14AFFCAC-6A4F-48E4-8064-14E75D2C915D}" destId="{E887581B-6E60-4474-ACE6-82C5D9564B16}" srcOrd="12" destOrd="0" presId="urn:microsoft.com/office/officeart/2005/8/layout/pyramid2"/>
    <dgm:cxn modelId="{A7F3F1C1-6465-42A9-8D6D-2FA94E9C0755}" type="presParOf" srcId="{14AFFCAC-6A4F-48E4-8064-14E75D2C915D}" destId="{6408D52A-B078-481F-B9AC-BB194442C5C2}" srcOrd="13" destOrd="0" presId="urn:microsoft.com/office/officeart/2005/8/layout/pyramid2"/>
    <dgm:cxn modelId="{6CE67A44-3FCD-42DB-ADEA-CA25F8BAC2A1}" type="presParOf" srcId="{14AFFCAC-6A4F-48E4-8064-14E75D2C915D}" destId="{48D2EB05-EE5B-4DF8-91BB-5DF80AD91E1E}" srcOrd="14" destOrd="0" presId="urn:microsoft.com/office/officeart/2005/8/layout/pyramid2"/>
    <dgm:cxn modelId="{D7461095-EBC1-49E9-B8EE-2AF40A33B9E5}" type="presParOf" srcId="{14AFFCAC-6A4F-48E4-8064-14E75D2C915D}" destId="{A4EEB404-5213-496A-9C13-18C16CB2C7A4}" srcOrd="1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522B01-DE2C-4818-9713-E9CB35709B7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C75842-40E5-4CAE-BECD-D916BC9C751C}">
      <dgm:prSet phldrT="[Текст]" phldr="1"/>
      <dgm:spPr/>
      <dgm:t>
        <a:bodyPr/>
        <a:lstStyle/>
        <a:p>
          <a:endParaRPr lang="ru-RU" dirty="0"/>
        </a:p>
      </dgm:t>
    </dgm:pt>
    <dgm:pt modelId="{EC2B3BA7-A55E-486F-BD13-87F4A0714149}" type="parTrans" cxnId="{16E4A854-6EA2-4B22-8B89-20C5037630A5}">
      <dgm:prSet/>
      <dgm:spPr/>
      <dgm:t>
        <a:bodyPr/>
        <a:lstStyle/>
        <a:p>
          <a:endParaRPr lang="ru-RU"/>
        </a:p>
      </dgm:t>
    </dgm:pt>
    <dgm:pt modelId="{EC0D4DBB-B08B-4174-9610-DB65E9E25672}" type="sibTrans" cxnId="{16E4A854-6EA2-4B22-8B89-20C5037630A5}">
      <dgm:prSet/>
      <dgm:spPr/>
      <dgm:t>
        <a:bodyPr/>
        <a:lstStyle/>
        <a:p>
          <a:endParaRPr lang="ru-RU"/>
        </a:p>
      </dgm:t>
    </dgm:pt>
    <dgm:pt modelId="{04F20A47-A331-4585-B18D-3630DDC19F9F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Размещение  информации на сайте школы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46FC9C6-0C35-4520-A6A1-0FC400182AF2}" type="parTrans" cxnId="{EF2EE485-4171-44B4-A405-98AA7A44E6C0}">
      <dgm:prSet/>
      <dgm:spPr/>
      <dgm:t>
        <a:bodyPr/>
        <a:lstStyle/>
        <a:p>
          <a:endParaRPr lang="ru-RU"/>
        </a:p>
      </dgm:t>
    </dgm:pt>
    <dgm:pt modelId="{362B703E-E534-44C7-AE7D-032FBC628793}" type="sibTrans" cxnId="{EF2EE485-4171-44B4-A405-98AA7A44E6C0}">
      <dgm:prSet/>
      <dgm:spPr/>
      <dgm:t>
        <a:bodyPr/>
        <a:lstStyle/>
        <a:p>
          <a:endParaRPr lang="ru-RU"/>
        </a:p>
      </dgm:t>
    </dgm:pt>
    <dgm:pt modelId="{D706BA2A-C63F-48E7-AB59-A357CD004545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публичной отчетности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DF2587B-8A42-487A-84E2-5686DC30BF99}" type="parTrans" cxnId="{89411457-DC48-42E8-B9AE-FFFF5B8E9B56}">
      <dgm:prSet/>
      <dgm:spPr/>
      <dgm:t>
        <a:bodyPr/>
        <a:lstStyle/>
        <a:p>
          <a:endParaRPr lang="ru-RU"/>
        </a:p>
      </dgm:t>
    </dgm:pt>
    <dgm:pt modelId="{C9550302-EF09-474D-B907-168B9436ABD1}" type="sibTrans" cxnId="{89411457-DC48-42E8-B9AE-FFFF5B8E9B56}">
      <dgm:prSet/>
      <dgm:spPr/>
      <dgm:t>
        <a:bodyPr/>
        <a:lstStyle/>
        <a:p>
          <a:endParaRPr lang="ru-RU"/>
        </a:p>
      </dgm:t>
    </dgm:pt>
    <dgm:pt modelId="{C9D9F9C0-71BF-4EBA-AA62-C27AE5A27E63}">
      <dgm:prSet phldrT="[Текст]" phldr="1"/>
      <dgm:spPr/>
      <dgm:t>
        <a:bodyPr/>
        <a:lstStyle/>
        <a:p>
          <a:endParaRPr lang="ru-RU" dirty="0"/>
        </a:p>
      </dgm:t>
    </dgm:pt>
    <dgm:pt modelId="{C719F3AC-B0FE-4009-81D4-0BF255EC260E}" type="parTrans" cxnId="{8F11086D-0077-4035-9AA5-8E652401EFD5}">
      <dgm:prSet/>
      <dgm:spPr/>
      <dgm:t>
        <a:bodyPr/>
        <a:lstStyle/>
        <a:p>
          <a:endParaRPr lang="ru-RU"/>
        </a:p>
      </dgm:t>
    </dgm:pt>
    <dgm:pt modelId="{0DD8B004-0410-4850-BD2F-0B9EE9296826}" type="sibTrans" cxnId="{8F11086D-0077-4035-9AA5-8E652401EFD5}">
      <dgm:prSet/>
      <dgm:spPr/>
      <dgm:t>
        <a:bodyPr/>
        <a:lstStyle/>
        <a:p>
          <a:endParaRPr lang="ru-RU"/>
        </a:p>
      </dgm:t>
    </dgm:pt>
    <dgm:pt modelId="{F9564F01-C54A-4A23-A7F8-1F6B24CC580A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Информирование родителей обучающихся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969460C-C20F-4FDF-9853-193C40A29312}" type="parTrans" cxnId="{3293E837-0CCE-49BE-B71A-BCEB8295A8EA}">
      <dgm:prSet/>
      <dgm:spPr/>
      <dgm:t>
        <a:bodyPr/>
        <a:lstStyle/>
        <a:p>
          <a:endParaRPr lang="ru-RU"/>
        </a:p>
      </dgm:t>
    </dgm:pt>
    <dgm:pt modelId="{218C6C7E-A043-4363-A15E-CB7238AA42E3}" type="sibTrans" cxnId="{3293E837-0CCE-49BE-B71A-BCEB8295A8EA}">
      <dgm:prSet/>
      <dgm:spPr/>
      <dgm:t>
        <a:bodyPr/>
        <a:lstStyle/>
        <a:p>
          <a:endParaRPr lang="ru-RU"/>
        </a:p>
      </dgm:t>
    </dgm:pt>
    <dgm:pt modelId="{13CC2BBA-1478-429E-B47C-EEE20215F210}">
      <dgm:prSet phldrT="[Текст]" phldr="1"/>
      <dgm:spPr/>
      <dgm:t>
        <a:bodyPr/>
        <a:lstStyle/>
        <a:p>
          <a:endParaRPr lang="ru-RU" dirty="0"/>
        </a:p>
      </dgm:t>
    </dgm:pt>
    <dgm:pt modelId="{0D08F3FE-92A2-4BDA-A510-E597F5FDE354}" type="sibTrans" cxnId="{9F7D7AB9-F309-44D1-84E6-C2F5FAF9204A}">
      <dgm:prSet/>
      <dgm:spPr/>
      <dgm:t>
        <a:bodyPr/>
        <a:lstStyle/>
        <a:p>
          <a:endParaRPr lang="ru-RU"/>
        </a:p>
      </dgm:t>
    </dgm:pt>
    <dgm:pt modelId="{13B823AB-A72A-425B-9F73-FD8DDFEF5927}" type="parTrans" cxnId="{9F7D7AB9-F309-44D1-84E6-C2F5FAF9204A}">
      <dgm:prSet/>
      <dgm:spPr/>
      <dgm:t>
        <a:bodyPr/>
        <a:lstStyle/>
        <a:p>
          <a:endParaRPr lang="ru-RU"/>
        </a:p>
      </dgm:t>
    </dgm:pt>
    <dgm:pt modelId="{04F16E17-A047-4F64-8C69-142FE5276615}" type="pres">
      <dgm:prSet presAssocID="{91522B01-DE2C-4818-9713-E9CB35709B7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732984-C466-44EB-B8B8-2C098CAD05AB}" type="pres">
      <dgm:prSet presAssocID="{40C75842-40E5-4CAE-BECD-D916BC9C751C}" presName="composite" presStyleCnt="0"/>
      <dgm:spPr/>
    </dgm:pt>
    <dgm:pt modelId="{9A1D912D-812B-4167-9D26-A316D19DFBA8}" type="pres">
      <dgm:prSet presAssocID="{40C75842-40E5-4CAE-BECD-D916BC9C751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5F4FB-554A-4AD2-A93B-11EDC267F663}" type="pres">
      <dgm:prSet presAssocID="{40C75842-40E5-4CAE-BECD-D916BC9C751C}" presName="descendantText" presStyleLbl="alignAcc1" presStyleIdx="0" presStyleCnt="3" custLinFactNeighborX="-769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018EB-DBCC-4E90-82DA-E90ED4C12E73}" type="pres">
      <dgm:prSet presAssocID="{EC0D4DBB-B08B-4174-9610-DB65E9E25672}" presName="sp" presStyleCnt="0"/>
      <dgm:spPr/>
    </dgm:pt>
    <dgm:pt modelId="{6C37B740-9CEC-454A-BAC0-45243B3E3845}" type="pres">
      <dgm:prSet presAssocID="{13CC2BBA-1478-429E-B47C-EEE20215F210}" presName="composite" presStyleCnt="0"/>
      <dgm:spPr/>
    </dgm:pt>
    <dgm:pt modelId="{DAC94D89-9FF1-448E-BC18-B3392D85440B}" type="pres">
      <dgm:prSet presAssocID="{13CC2BBA-1478-429E-B47C-EEE20215F21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EDE73-6F62-41F1-B6D2-56A555BC0C33}" type="pres">
      <dgm:prSet presAssocID="{13CC2BBA-1478-429E-B47C-EEE20215F21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46CA2-47C5-464D-AB68-AD8B86838A71}" type="pres">
      <dgm:prSet presAssocID="{0D08F3FE-92A2-4BDA-A510-E597F5FDE354}" presName="sp" presStyleCnt="0"/>
      <dgm:spPr/>
    </dgm:pt>
    <dgm:pt modelId="{FF8303E4-4747-474B-A84D-F20EC44AB7C3}" type="pres">
      <dgm:prSet presAssocID="{C9D9F9C0-71BF-4EBA-AA62-C27AE5A27E63}" presName="composite" presStyleCnt="0"/>
      <dgm:spPr/>
    </dgm:pt>
    <dgm:pt modelId="{4FE2A044-B412-4331-B9A0-0AAA9BCEF0D2}" type="pres">
      <dgm:prSet presAssocID="{C9D9F9C0-71BF-4EBA-AA62-C27AE5A27E6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FF22A-3967-49E1-A305-F65C23674CF1}" type="pres">
      <dgm:prSet presAssocID="{C9D9F9C0-71BF-4EBA-AA62-C27AE5A27E6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411457-DC48-42E8-B9AE-FFFF5B8E9B56}" srcId="{13CC2BBA-1478-429E-B47C-EEE20215F210}" destId="{D706BA2A-C63F-48E7-AB59-A357CD004545}" srcOrd="0" destOrd="0" parTransId="{1DF2587B-8A42-487A-84E2-5686DC30BF99}" sibTransId="{C9550302-EF09-474D-B907-168B9436ABD1}"/>
    <dgm:cxn modelId="{C36AFAB5-CFED-4345-AE7D-9698F5BA123E}" type="presOf" srcId="{C9D9F9C0-71BF-4EBA-AA62-C27AE5A27E63}" destId="{4FE2A044-B412-4331-B9A0-0AAA9BCEF0D2}" srcOrd="0" destOrd="0" presId="urn:microsoft.com/office/officeart/2005/8/layout/chevron2"/>
    <dgm:cxn modelId="{1F8345C2-6A4C-4036-9FBD-17A71FB4B31E}" type="presOf" srcId="{40C75842-40E5-4CAE-BECD-D916BC9C751C}" destId="{9A1D912D-812B-4167-9D26-A316D19DFBA8}" srcOrd="0" destOrd="0" presId="urn:microsoft.com/office/officeart/2005/8/layout/chevron2"/>
    <dgm:cxn modelId="{9F7D7AB9-F309-44D1-84E6-C2F5FAF9204A}" srcId="{91522B01-DE2C-4818-9713-E9CB35709B74}" destId="{13CC2BBA-1478-429E-B47C-EEE20215F210}" srcOrd="1" destOrd="0" parTransId="{13B823AB-A72A-425B-9F73-FD8DDFEF5927}" sibTransId="{0D08F3FE-92A2-4BDA-A510-E597F5FDE354}"/>
    <dgm:cxn modelId="{2C50825B-AD30-4475-9BDF-3DAEDD5B6FB5}" type="presOf" srcId="{13CC2BBA-1478-429E-B47C-EEE20215F210}" destId="{DAC94D89-9FF1-448E-BC18-B3392D85440B}" srcOrd="0" destOrd="0" presId="urn:microsoft.com/office/officeart/2005/8/layout/chevron2"/>
    <dgm:cxn modelId="{95EEC8C8-878D-42FC-948C-D958CB3000C7}" type="presOf" srcId="{D706BA2A-C63F-48E7-AB59-A357CD004545}" destId="{230EDE73-6F62-41F1-B6D2-56A555BC0C33}" srcOrd="0" destOrd="0" presId="urn:microsoft.com/office/officeart/2005/8/layout/chevron2"/>
    <dgm:cxn modelId="{EF2EE485-4171-44B4-A405-98AA7A44E6C0}" srcId="{40C75842-40E5-4CAE-BECD-D916BC9C751C}" destId="{04F20A47-A331-4585-B18D-3630DDC19F9F}" srcOrd="0" destOrd="0" parTransId="{346FC9C6-0C35-4520-A6A1-0FC400182AF2}" sibTransId="{362B703E-E534-44C7-AE7D-032FBC628793}"/>
    <dgm:cxn modelId="{6FBA83DF-25B1-4759-9D41-8107EE0DA1EE}" type="presOf" srcId="{F9564F01-C54A-4A23-A7F8-1F6B24CC580A}" destId="{E78FF22A-3967-49E1-A305-F65C23674CF1}" srcOrd="0" destOrd="0" presId="urn:microsoft.com/office/officeart/2005/8/layout/chevron2"/>
    <dgm:cxn modelId="{16E4A854-6EA2-4B22-8B89-20C5037630A5}" srcId="{91522B01-DE2C-4818-9713-E9CB35709B74}" destId="{40C75842-40E5-4CAE-BECD-D916BC9C751C}" srcOrd="0" destOrd="0" parTransId="{EC2B3BA7-A55E-486F-BD13-87F4A0714149}" sibTransId="{EC0D4DBB-B08B-4174-9610-DB65E9E25672}"/>
    <dgm:cxn modelId="{F5B0CB10-414E-4B99-BA6E-4B77E88497AC}" type="presOf" srcId="{91522B01-DE2C-4818-9713-E9CB35709B74}" destId="{04F16E17-A047-4F64-8C69-142FE5276615}" srcOrd="0" destOrd="0" presId="urn:microsoft.com/office/officeart/2005/8/layout/chevron2"/>
    <dgm:cxn modelId="{8F11086D-0077-4035-9AA5-8E652401EFD5}" srcId="{91522B01-DE2C-4818-9713-E9CB35709B74}" destId="{C9D9F9C0-71BF-4EBA-AA62-C27AE5A27E63}" srcOrd="2" destOrd="0" parTransId="{C719F3AC-B0FE-4009-81D4-0BF255EC260E}" sibTransId="{0DD8B004-0410-4850-BD2F-0B9EE9296826}"/>
    <dgm:cxn modelId="{769F1127-350D-4C26-BF91-268DA3DB307D}" type="presOf" srcId="{04F20A47-A331-4585-B18D-3630DDC19F9F}" destId="{A7B5F4FB-554A-4AD2-A93B-11EDC267F663}" srcOrd="0" destOrd="0" presId="urn:microsoft.com/office/officeart/2005/8/layout/chevron2"/>
    <dgm:cxn modelId="{3293E837-0CCE-49BE-B71A-BCEB8295A8EA}" srcId="{C9D9F9C0-71BF-4EBA-AA62-C27AE5A27E63}" destId="{F9564F01-C54A-4A23-A7F8-1F6B24CC580A}" srcOrd="0" destOrd="0" parTransId="{0969460C-C20F-4FDF-9853-193C40A29312}" sibTransId="{218C6C7E-A043-4363-A15E-CB7238AA42E3}"/>
    <dgm:cxn modelId="{8125FED1-C10F-45B7-A06C-BECAF192BF58}" type="presParOf" srcId="{04F16E17-A047-4F64-8C69-142FE5276615}" destId="{C7732984-C466-44EB-B8B8-2C098CAD05AB}" srcOrd="0" destOrd="0" presId="urn:microsoft.com/office/officeart/2005/8/layout/chevron2"/>
    <dgm:cxn modelId="{DD64D016-81F0-41C5-AD57-FA44C02C395F}" type="presParOf" srcId="{C7732984-C466-44EB-B8B8-2C098CAD05AB}" destId="{9A1D912D-812B-4167-9D26-A316D19DFBA8}" srcOrd="0" destOrd="0" presId="urn:microsoft.com/office/officeart/2005/8/layout/chevron2"/>
    <dgm:cxn modelId="{F55E9170-63D6-4524-A9CB-0BB27E3B6966}" type="presParOf" srcId="{C7732984-C466-44EB-B8B8-2C098CAD05AB}" destId="{A7B5F4FB-554A-4AD2-A93B-11EDC267F663}" srcOrd="1" destOrd="0" presId="urn:microsoft.com/office/officeart/2005/8/layout/chevron2"/>
    <dgm:cxn modelId="{D9A8F039-CA07-4383-A224-786C7EBFCC2C}" type="presParOf" srcId="{04F16E17-A047-4F64-8C69-142FE5276615}" destId="{C5B018EB-DBCC-4E90-82DA-E90ED4C12E73}" srcOrd="1" destOrd="0" presId="urn:microsoft.com/office/officeart/2005/8/layout/chevron2"/>
    <dgm:cxn modelId="{1C0EFA0D-966B-4292-8DCF-30AD415FA12F}" type="presParOf" srcId="{04F16E17-A047-4F64-8C69-142FE5276615}" destId="{6C37B740-9CEC-454A-BAC0-45243B3E3845}" srcOrd="2" destOrd="0" presId="urn:microsoft.com/office/officeart/2005/8/layout/chevron2"/>
    <dgm:cxn modelId="{BBEDCE2D-FB1F-478A-9246-63F6C8E6E404}" type="presParOf" srcId="{6C37B740-9CEC-454A-BAC0-45243B3E3845}" destId="{DAC94D89-9FF1-448E-BC18-B3392D85440B}" srcOrd="0" destOrd="0" presId="urn:microsoft.com/office/officeart/2005/8/layout/chevron2"/>
    <dgm:cxn modelId="{0B6A2445-3DD5-4416-BA80-14F4746A2C19}" type="presParOf" srcId="{6C37B740-9CEC-454A-BAC0-45243B3E3845}" destId="{230EDE73-6F62-41F1-B6D2-56A555BC0C33}" srcOrd="1" destOrd="0" presId="urn:microsoft.com/office/officeart/2005/8/layout/chevron2"/>
    <dgm:cxn modelId="{B4893E85-6EEC-4237-BB77-A31B765F7978}" type="presParOf" srcId="{04F16E17-A047-4F64-8C69-142FE5276615}" destId="{8EF46CA2-47C5-464D-AB68-AD8B86838A71}" srcOrd="3" destOrd="0" presId="urn:microsoft.com/office/officeart/2005/8/layout/chevron2"/>
    <dgm:cxn modelId="{5E91C837-27B7-4F3B-9DB4-557F4E8DBF1A}" type="presParOf" srcId="{04F16E17-A047-4F64-8C69-142FE5276615}" destId="{FF8303E4-4747-474B-A84D-F20EC44AB7C3}" srcOrd="4" destOrd="0" presId="urn:microsoft.com/office/officeart/2005/8/layout/chevron2"/>
    <dgm:cxn modelId="{F4514225-7900-446E-BAF6-98398C5250C5}" type="presParOf" srcId="{FF8303E4-4747-474B-A84D-F20EC44AB7C3}" destId="{4FE2A044-B412-4331-B9A0-0AAA9BCEF0D2}" srcOrd="0" destOrd="0" presId="urn:microsoft.com/office/officeart/2005/8/layout/chevron2"/>
    <dgm:cxn modelId="{1826CFF9-E4EA-4F31-A951-1F5AD843930D}" type="presParOf" srcId="{FF8303E4-4747-474B-A84D-F20EC44AB7C3}" destId="{E78FF22A-3967-49E1-A305-F65C23674CF1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96B5E5-01A1-42FF-A8AA-6551A55537C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94F639-C56A-4D33-B3CD-9DF44F71AD2C}">
      <dgm:prSet phldrT="[Текст]" custT="1"/>
      <dgm:spPr/>
      <dgm:t>
        <a:bodyPr/>
        <a:lstStyle/>
        <a:p>
          <a:r>
            <a:rPr kumimoji="0" lang="ru-RU" sz="3000" b="0" i="1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 части материально-технического обеспечения</a:t>
          </a:r>
          <a:endParaRPr lang="ru-RU" sz="3000" dirty="0"/>
        </a:p>
      </dgm:t>
    </dgm:pt>
    <dgm:pt modelId="{397AF5F0-5D86-4B77-9128-5DD90CF4804D}" type="parTrans" cxnId="{94A4145A-4A17-4B3E-87C3-4F0B2DF1EC27}">
      <dgm:prSet/>
      <dgm:spPr/>
      <dgm:t>
        <a:bodyPr/>
        <a:lstStyle/>
        <a:p>
          <a:endParaRPr lang="ru-RU"/>
        </a:p>
      </dgm:t>
    </dgm:pt>
    <dgm:pt modelId="{2AF2E6D3-7A51-4FA9-9361-1DEB2FEDB3CC}" type="sibTrans" cxnId="{94A4145A-4A17-4B3E-87C3-4F0B2DF1EC27}">
      <dgm:prSet/>
      <dgm:spPr/>
      <dgm:t>
        <a:bodyPr/>
        <a:lstStyle/>
        <a:p>
          <a:endParaRPr lang="ru-RU"/>
        </a:p>
      </dgm:t>
    </dgm:pt>
    <dgm:pt modelId="{77DC8311-1812-4B16-8FD7-40021E018C20}">
      <dgm:prSet phldrT="[Текст]" custT="1"/>
      <dgm:spPr/>
      <dgm:t>
        <a:bodyPr/>
        <a:lstStyle/>
        <a:p>
          <a:r>
            <a:rPr kumimoji="0" lang="ru-RU" sz="3000" b="0" i="1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 части методического</a:t>
          </a:r>
        </a:p>
        <a:p>
          <a:r>
            <a:rPr kumimoji="0" lang="ru-RU" sz="3000" b="0" i="1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и информационного обеспечения</a:t>
          </a:r>
          <a:endParaRPr lang="ru-RU" sz="3000" dirty="0"/>
        </a:p>
      </dgm:t>
    </dgm:pt>
    <dgm:pt modelId="{AA78D6FD-37A3-4809-BFAB-FCEC11877272}" type="parTrans" cxnId="{65C6083F-2E4C-4A5D-B93C-ABA855680A65}">
      <dgm:prSet/>
      <dgm:spPr/>
      <dgm:t>
        <a:bodyPr/>
        <a:lstStyle/>
        <a:p>
          <a:endParaRPr lang="ru-RU"/>
        </a:p>
      </dgm:t>
    </dgm:pt>
    <dgm:pt modelId="{30F050BD-926E-4974-8BB9-4AB4E2EB62FB}" type="sibTrans" cxnId="{65C6083F-2E4C-4A5D-B93C-ABA855680A65}">
      <dgm:prSet/>
      <dgm:spPr/>
      <dgm:t>
        <a:bodyPr/>
        <a:lstStyle/>
        <a:p>
          <a:endParaRPr lang="ru-RU"/>
        </a:p>
      </dgm:t>
    </dgm:pt>
    <dgm:pt modelId="{DDE5E0A4-E06F-457C-8041-A2F14C123B69}">
      <dgm:prSet phldrT="[Текст]"/>
      <dgm:spPr/>
      <dgm:t>
        <a:bodyPr/>
        <a:lstStyle/>
        <a:p>
          <a:r>
            <a: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 части оценочной деятельности и диагностики</a:t>
          </a:r>
          <a:endParaRPr lang="ru-RU" dirty="0">
            <a:solidFill>
              <a:schemeClr val="tx1"/>
            </a:solidFill>
          </a:endParaRPr>
        </a:p>
      </dgm:t>
    </dgm:pt>
    <dgm:pt modelId="{BFA40B22-F6E7-4393-A2CA-DA9D58D83963}" type="parTrans" cxnId="{052AF23A-7E1B-4225-B6FA-DEE1B7B13E03}">
      <dgm:prSet/>
      <dgm:spPr/>
      <dgm:t>
        <a:bodyPr/>
        <a:lstStyle/>
        <a:p>
          <a:endParaRPr lang="ru-RU"/>
        </a:p>
      </dgm:t>
    </dgm:pt>
    <dgm:pt modelId="{193899CC-9FF2-4BF6-BBC3-16A4F399D221}" type="sibTrans" cxnId="{052AF23A-7E1B-4225-B6FA-DEE1B7B13E03}">
      <dgm:prSet/>
      <dgm:spPr/>
      <dgm:t>
        <a:bodyPr/>
        <a:lstStyle/>
        <a:p>
          <a:endParaRPr lang="ru-RU"/>
        </a:p>
      </dgm:t>
    </dgm:pt>
    <dgm:pt modelId="{A3CB5CFB-8491-48F8-8BCC-AE57701FA242}" type="pres">
      <dgm:prSet presAssocID="{1396B5E5-01A1-42FF-A8AA-6551A55537C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5A7EB8-387F-4FEC-A5BB-42CB29E08436}" type="pres">
      <dgm:prSet presAssocID="{D994F639-C56A-4D33-B3CD-9DF44F71AD2C}" presName="circle1" presStyleLbl="node1" presStyleIdx="0" presStyleCnt="3"/>
      <dgm:spPr/>
    </dgm:pt>
    <dgm:pt modelId="{D6C9E0FD-CFDF-4350-9376-14FA20FA046B}" type="pres">
      <dgm:prSet presAssocID="{D994F639-C56A-4D33-B3CD-9DF44F71AD2C}" presName="space" presStyleCnt="0"/>
      <dgm:spPr/>
    </dgm:pt>
    <dgm:pt modelId="{67EC7DFA-45A9-42EC-9CD9-45566080C6BD}" type="pres">
      <dgm:prSet presAssocID="{D994F639-C56A-4D33-B3CD-9DF44F71AD2C}" presName="rect1" presStyleLbl="alignAcc1" presStyleIdx="0" presStyleCnt="3" custScaleY="101563"/>
      <dgm:spPr/>
      <dgm:t>
        <a:bodyPr/>
        <a:lstStyle/>
        <a:p>
          <a:endParaRPr lang="ru-RU"/>
        </a:p>
      </dgm:t>
    </dgm:pt>
    <dgm:pt modelId="{1F8D8B1C-4165-415E-B6E0-E3DD74CE5626}" type="pres">
      <dgm:prSet presAssocID="{77DC8311-1812-4B16-8FD7-40021E018C20}" presName="vertSpace2" presStyleLbl="node1" presStyleIdx="0" presStyleCnt="3"/>
      <dgm:spPr/>
    </dgm:pt>
    <dgm:pt modelId="{6EDA2261-6280-46B8-9EE6-8983904BB47B}" type="pres">
      <dgm:prSet presAssocID="{77DC8311-1812-4B16-8FD7-40021E018C20}" presName="circle2" presStyleLbl="node1" presStyleIdx="1" presStyleCnt="3"/>
      <dgm:spPr/>
    </dgm:pt>
    <dgm:pt modelId="{41F36AEF-C7C6-4EC0-9694-EC63133FB9C8}" type="pres">
      <dgm:prSet presAssocID="{77DC8311-1812-4B16-8FD7-40021E018C20}" presName="rect2" presStyleLbl="alignAcc1" presStyleIdx="1" presStyleCnt="3"/>
      <dgm:spPr/>
      <dgm:t>
        <a:bodyPr/>
        <a:lstStyle/>
        <a:p>
          <a:endParaRPr lang="ru-RU"/>
        </a:p>
      </dgm:t>
    </dgm:pt>
    <dgm:pt modelId="{7CE0DB5B-B84E-46B4-9793-20DDAF8179C1}" type="pres">
      <dgm:prSet presAssocID="{DDE5E0A4-E06F-457C-8041-A2F14C123B69}" presName="vertSpace3" presStyleLbl="node1" presStyleIdx="1" presStyleCnt="3"/>
      <dgm:spPr/>
    </dgm:pt>
    <dgm:pt modelId="{7D66B735-79F7-4826-A4C9-DD89C6A17242}" type="pres">
      <dgm:prSet presAssocID="{DDE5E0A4-E06F-457C-8041-A2F14C123B69}" presName="circle3" presStyleLbl="node1" presStyleIdx="2" presStyleCnt="3"/>
      <dgm:spPr/>
    </dgm:pt>
    <dgm:pt modelId="{FB542927-2F51-4E0C-BA7B-3723B6000C7C}" type="pres">
      <dgm:prSet presAssocID="{DDE5E0A4-E06F-457C-8041-A2F14C123B69}" presName="rect3" presStyleLbl="alignAcc1" presStyleIdx="2" presStyleCnt="3" custLinFactNeighborX="111" custLinFactNeighborY="18750"/>
      <dgm:spPr/>
      <dgm:t>
        <a:bodyPr/>
        <a:lstStyle/>
        <a:p>
          <a:endParaRPr lang="ru-RU"/>
        </a:p>
      </dgm:t>
    </dgm:pt>
    <dgm:pt modelId="{4E146A98-9493-43ED-91BA-E669A28F336E}" type="pres">
      <dgm:prSet presAssocID="{D994F639-C56A-4D33-B3CD-9DF44F71AD2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B850F-DBF0-44E7-81E3-B78BA6B02D08}" type="pres">
      <dgm:prSet presAssocID="{77DC8311-1812-4B16-8FD7-40021E018C2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5CD5A-7906-42C5-8C3F-3A4F7584FF92}" type="pres">
      <dgm:prSet presAssocID="{DDE5E0A4-E06F-457C-8041-A2F14C123B6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733986-82A3-44EE-89DD-1466CE760B71}" type="presOf" srcId="{DDE5E0A4-E06F-457C-8041-A2F14C123B69}" destId="{C155CD5A-7906-42C5-8C3F-3A4F7584FF92}" srcOrd="1" destOrd="0" presId="urn:microsoft.com/office/officeart/2005/8/layout/target3"/>
    <dgm:cxn modelId="{1AC5A5FD-1A69-475B-9D9D-696B911F1BB9}" type="presOf" srcId="{D994F639-C56A-4D33-B3CD-9DF44F71AD2C}" destId="{67EC7DFA-45A9-42EC-9CD9-45566080C6BD}" srcOrd="0" destOrd="0" presId="urn:microsoft.com/office/officeart/2005/8/layout/target3"/>
    <dgm:cxn modelId="{B08A1347-9BE6-4DC7-9312-825C1D07BEEE}" type="presOf" srcId="{D994F639-C56A-4D33-B3CD-9DF44F71AD2C}" destId="{4E146A98-9493-43ED-91BA-E669A28F336E}" srcOrd="1" destOrd="0" presId="urn:microsoft.com/office/officeart/2005/8/layout/target3"/>
    <dgm:cxn modelId="{3E8724B6-9C2A-4C5C-9D7A-2DE0D371AA31}" type="presOf" srcId="{DDE5E0A4-E06F-457C-8041-A2F14C123B69}" destId="{FB542927-2F51-4E0C-BA7B-3723B6000C7C}" srcOrd="0" destOrd="0" presId="urn:microsoft.com/office/officeart/2005/8/layout/target3"/>
    <dgm:cxn modelId="{661D42DC-9EE1-4928-997A-4C338AE66F3D}" type="presOf" srcId="{77DC8311-1812-4B16-8FD7-40021E018C20}" destId="{41F36AEF-C7C6-4EC0-9694-EC63133FB9C8}" srcOrd="0" destOrd="0" presId="urn:microsoft.com/office/officeart/2005/8/layout/target3"/>
    <dgm:cxn modelId="{052AF23A-7E1B-4225-B6FA-DEE1B7B13E03}" srcId="{1396B5E5-01A1-42FF-A8AA-6551A55537C7}" destId="{DDE5E0A4-E06F-457C-8041-A2F14C123B69}" srcOrd="2" destOrd="0" parTransId="{BFA40B22-F6E7-4393-A2CA-DA9D58D83963}" sibTransId="{193899CC-9FF2-4BF6-BBC3-16A4F399D221}"/>
    <dgm:cxn modelId="{94A4145A-4A17-4B3E-87C3-4F0B2DF1EC27}" srcId="{1396B5E5-01A1-42FF-A8AA-6551A55537C7}" destId="{D994F639-C56A-4D33-B3CD-9DF44F71AD2C}" srcOrd="0" destOrd="0" parTransId="{397AF5F0-5D86-4B77-9128-5DD90CF4804D}" sibTransId="{2AF2E6D3-7A51-4FA9-9361-1DEB2FEDB3CC}"/>
    <dgm:cxn modelId="{5D1AE1CA-E56A-4345-B780-9160BF9FC20A}" type="presOf" srcId="{77DC8311-1812-4B16-8FD7-40021E018C20}" destId="{53CB850F-DBF0-44E7-81E3-B78BA6B02D08}" srcOrd="1" destOrd="0" presId="urn:microsoft.com/office/officeart/2005/8/layout/target3"/>
    <dgm:cxn modelId="{65C6083F-2E4C-4A5D-B93C-ABA855680A65}" srcId="{1396B5E5-01A1-42FF-A8AA-6551A55537C7}" destId="{77DC8311-1812-4B16-8FD7-40021E018C20}" srcOrd="1" destOrd="0" parTransId="{AA78D6FD-37A3-4809-BFAB-FCEC11877272}" sibTransId="{30F050BD-926E-4974-8BB9-4AB4E2EB62FB}"/>
    <dgm:cxn modelId="{116ADE95-9182-44CF-83C4-4C25278ACA08}" type="presOf" srcId="{1396B5E5-01A1-42FF-A8AA-6551A55537C7}" destId="{A3CB5CFB-8491-48F8-8BCC-AE57701FA242}" srcOrd="0" destOrd="0" presId="urn:microsoft.com/office/officeart/2005/8/layout/target3"/>
    <dgm:cxn modelId="{5786AA9E-F742-439A-9EBD-964244CFFB71}" type="presParOf" srcId="{A3CB5CFB-8491-48F8-8BCC-AE57701FA242}" destId="{B45A7EB8-387F-4FEC-A5BB-42CB29E08436}" srcOrd="0" destOrd="0" presId="urn:microsoft.com/office/officeart/2005/8/layout/target3"/>
    <dgm:cxn modelId="{41134543-57A0-43E4-8BD5-6909E9FA47C7}" type="presParOf" srcId="{A3CB5CFB-8491-48F8-8BCC-AE57701FA242}" destId="{D6C9E0FD-CFDF-4350-9376-14FA20FA046B}" srcOrd="1" destOrd="0" presId="urn:microsoft.com/office/officeart/2005/8/layout/target3"/>
    <dgm:cxn modelId="{1C190A74-903B-440E-BBF1-BEA375270A12}" type="presParOf" srcId="{A3CB5CFB-8491-48F8-8BCC-AE57701FA242}" destId="{67EC7DFA-45A9-42EC-9CD9-45566080C6BD}" srcOrd="2" destOrd="0" presId="urn:microsoft.com/office/officeart/2005/8/layout/target3"/>
    <dgm:cxn modelId="{2F7D1D63-F337-4CC4-A559-6C37B73E5DC8}" type="presParOf" srcId="{A3CB5CFB-8491-48F8-8BCC-AE57701FA242}" destId="{1F8D8B1C-4165-415E-B6E0-E3DD74CE5626}" srcOrd="3" destOrd="0" presId="urn:microsoft.com/office/officeart/2005/8/layout/target3"/>
    <dgm:cxn modelId="{B7D3974A-8893-468E-99FE-4A1A0A5EF08F}" type="presParOf" srcId="{A3CB5CFB-8491-48F8-8BCC-AE57701FA242}" destId="{6EDA2261-6280-46B8-9EE6-8983904BB47B}" srcOrd="4" destOrd="0" presId="urn:microsoft.com/office/officeart/2005/8/layout/target3"/>
    <dgm:cxn modelId="{B86D0D52-B05B-44B7-961C-BC5BB7781C1C}" type="presParOf" srcId="{A3CB5CFB-8491-48F8-8BCC-AE57701FA242}" destId="{41F36AEF-C7C6-4EC0-9694-EC63133FB9C8}" srcOrd="5" destOrd="0" presId="urn:microsoft.com/office/officeart/2005/8/layout/target3"/>
    <dgm:cxn modelId="{D45934F8-70D3-4CBF-922B-576CA0091E5D}" type="presParOf" srcId="{A3CB5CFB-8491-48F8-8BCC-AE57701FA242}" destId="{7CE0DB5B-B84E-46B4-9793-20DDAF8179C1}" srcOrd="6" destOrd="0" presId="urn:microsoft.com/office/officeart/2005/8/layout/target3"/>
    <dgm:cxn modelId="{23CBA3D5-60A1-4525-9F6B-CF8F356F0CB6}" type="presParOf" srcId="{A3CB5CFB-8491-48F8-8BCC-AE57701FA242}" destId="{7D66B735-79F7-4826-A4C9-DD89C6A17242}" srcOrd="7" destOrd="0" presId="urn:microsoft.com/office/officeart/2005/8/layout/target3"/>
    <dgm:cxn modelId="{79507FE9-BA0A-43B7-8A47-856F65AC8A86}" type="presParOf" srcId="{A3CB5CFB-8491-48F8-8BCC-AE57701FA242}" destId="{FB542927-2F51-4E0C-BA7B-3723B6000C7C}" srcOrd="8" destOrd="0" presId="urn:microsoft.com/office/officeart/2005/8/layout/target3"/>
    <dgm:cxn modelId="{B2BA899C-27A6-42BE-A758-21543F814FCB}" type="presParOf" srcId="{A3CB5CFB-8491-48F8-8BCC-AE57701FA242}" destId="{4E146A98-9493-43ED-91BA-E669A28F336E}" srcOrd="9" destOrd="0" presId="urn:microsoft.com/office/officeart/2005/8/layout/target3"/>
    <dgm:cxn modelId="{346A982F-DDAF-426F-9187-3845888708B1}" type="presParOf" srcId="{A3CB5CFB-8491-48F8-8BCC-AE57701FA242}" destId="{53CB850F-DBF0-44E7-81E3-B78BA6B02D08}" srcOrd="10" destOrd="0" presId="urn:microsoft.com/office/officeart/2005/8/layout/target3"/>
    <dgm:cxn modelId="{2ABFAA9D-4118-4434-918B-FA1EFFB167F3}" type="presParOf" srcId="{A3CB5CFB-8491-48F8-8BCC-AE57701FA242}" destId="{C155CD5A-7906-42C5-8C3F-3A4F7584FF92}" srcOrd="11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D10C79-3576-466E-AAFF-CE82F4554BBC}">
      <dsp:nvSpPr>
        <dsp:cNvPr id="0" name=""/>
        <dsp:cNvSpPr/>
      </dsp:nvSpPr>
      <dsp:spPr>
        <a:xfrm>
          <a:off x="247177" y="0"/>
          <a:ext cx="6309320" cy="630932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AD2B5E-C272-4C46-BCE8-4C655980DB98}">
      <dsp:nvSpPr>
        <dsp:cNvPr id="0" name=""/>
        <dsp:cNvSpPr/>
      </dsp:nvSpPr>
      <dsp:spPr>
        <a:xfrm>
          <a:off x="3428576" y="432738"/>
          <a:ext cx="4101058" cy="482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1. Курсовая переподготовка (теоретическая – знание ведущих документов ФГОС, практическая – разработка ООП, программ учебных и </a:t>
          </a:r>
          <a:r>
            <a:rPr lang="ru-RU" sz="1100" kern="1200" dirty="0" err="1">
              <a:latin typeface="Times New Roman" pitchFamily="18" charset="0"/>
              <a:cs typeface="Times New Roman" pitchFamily="18" charset="0"/>
            </a:rPr>
            <a:t>внеучебных</a:t>
          </a: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 курсов и т.д.);</a:t>
          </a:r>
        </a:p>
      </dsp:txBody>
      <dsp:txXfrm>
        <a:off x="3428576" y="432738"/>
        <a:ext cx="4101058" cy="482441"/>
      </dsp:txXfrm>
    </dsp:sp>
    <dsp:sp modelId="{51795FE5-9FD9-47E2-8D99-B9602399DD7E}">
      <dsp:nvSpPr>
        <dsp:cNvPr id="0" name=""/>
        <dsp:cNvSpPr/>
      </dsp:nvSpPr>
      <dsp:spPr>
        <a:xfrm>
          <a:off x="3357587" y="1061765"/>
          <a:ext cx="4101058" cy="10005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800" kern="1200" dirty="0"/>
            <a:t>2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. Планирует свою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деятельность, 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определяет свои цели как образовательные результаты учащихся,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определяет 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эффективные педагогические средства достижения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результатов, 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составляет сценарий учебного занятия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, осуществляет 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рефлексию проведённого занятия</a:t>
          </a:r>
        </a:p>
      </dsp:txBody>
      <dsp:txXfrm>
        <a:off x="3357587" y="1061765"/>
        <a:ext cx="4101058" cy="1000500"/>
      </dsp:txXfrm>
    </dsp:sp>
    <dsp:sp modelId="{29587D17-9B09-4DA2-94EB-0998026152B7}">
      <dsp:nvSpPr>
        <dsp:cNvPr id="0" name=""/>
        <dsp:cNvSpPr/>
      </dsp:nvSpPr>
      <dsp:spPr>
        <a:xfrm>
          <a:off x="3357587" y="2233613"/>
          <a:ext cx="4101058" cy="482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3</a:t>
          </a: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. Разрабатывает и демонстрирует приёмы и методы организации занятий, направленных на реализацию нового содержания образования.</a:t>
          </a:r>
        </a:p>
      </dsp:txBody>
      <dsp:txXfrm>
        <a:off x="3357587" y="2233613"/>
        <a:ext cx="4101058" cy="482441"/>
      </dsp:txXfrm>
    </dsp:sp>
    <dsp:sp modelId="{4EBE75DF-5820-4EA3-A22D-18765C769817}">
      <dsp:nvSpPr>
        <dsp:cNvPr id="0" name=""/>
        <dsp:cNvSpPr/>
      </dsp:nvSpPr>
      <dsp:spPr>
        <a:xfrm>
          <a:off x="3357587" y="2810279"/>
          <a:ext cx="4101058" cy="482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4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. Организует самостоятельную индивидуальную и коллективную продуктивную мотивированную деятельность учащихся.</a:t>
          </a:r>
        </a:p>
      </dsp:txBody>
      <dsp:txXfrm>
        <a:off x="3357587" y="2810279"/>
        <a:ext cx="4101058" cy="482441"/>
      </dsp:txXfrm>
    </dsp:sp>
    <dsp:sp modelId="{26E6ED7B-9BBE-4B19-8BE0-534E84AB4D96}">
      <dsp:nvSpPr>
        <dsp:cNvPr id="0" name=""/>
        <dsp:cNvSpPr/>
      </dsp:nvSpPr>
      <dsp:spPr>
        <a:xfrm>
          <a:off x="3357587" y="3408243"/>
          <a:ext cx="4101058" cy="482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5. 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Включает учащихся в ситуации, необходимые для освоения коммуникативных, проектных и исследовательских умений.</a:t>
          </a:r>
        </a:p>
      </dsp:txBody>
      <dsp:txXfrm>
        <a:off x="3357587" y="3408243"/>
        <a:ext cx="4101058" cy="482441"/>
      </dsp:txXfrm>
    </dsp:sp>
    <dsp:sp modelId="{E585E0EE-01E2-4232-BD91-B745B9D8F6EA}">
      <dsp:nvSpPr>
        <dsp:cNvPr id="0" name=""/>
        <dsp:cNvSpPr/>
      </dsp:nvSpPr>
      <dsp:spPr>
        <a:xfrm>
          <a:off x="3357587" y="4030109"/>
          <a:ext cx="4101058" cy="482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6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. Использует критерии, показатели и процедуры оценивания результатов, делая их ясными и понятными для учащихся.</a:t>
          </a:r>
        </a:p>
      </dsp:txBody>
      <dsp:txXfrm>
        <a:off x="3357587" y="4030109"/>
        <a:ext cx="4101058" cy="482441"/>
      </dsp:txXfrm>
    </dsp:sp>
    <dsp:sp modelId="{E887581B-6E60-4474-ACE6-82C5D9564B16}">
      <dsp:nvSpPr>
        <dsp:cNvPr id="0" name=""/>
        <dsp:cNvSpPr/>
      </dsp:nvSpPr>
      <dsp:spPr>
        <a:xfrm>
          <a:off x="3357587" y="4651971"/>
          <a:ext cx="4101058" cy="482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7. 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Осваивает проектную, исследовательскую деятельность путём участия в проектировании и реализации проектов</a:t>
          </a:r>
        </a:p>
      </dsp:txBody>
      <dsp:txXfrm>
        <a:off x="3357587" y="4651971"/>
        <a:ext cx="4101058" cy="482441"/>
      </dsp:txXfrm>
    </dsp:sp>
    <dsp:sp modelId="{48D2EB05-EE5B-4DF8-91BB-5DF80AD91E1E}">
      <dsp:nvSpPr>
        <dsp:cNvPr id="0" name=""/>
        <dsp:cNvSpPr/>
      </dsp:nvSpPr>
      <dsp:spPr>
        <a:xfrm>
          <a:off x="3357587" y="5397188"/>
          <a:ext cx="4101058" cy="6686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8. 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Демонстрирует компетентное поведение - 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собственнуюответственность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 за результат, способность к кооперации и диалогу.</a:t>
          </a:r>
        </a:p>
      </dsp:txBody>
      <dsp:txXfrm>
        <a:off x="3357587" y="5397188"/>
        <a:ext cx="4101058" cy="6686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5A7EB8-387F-4FEC-A5BB-42CB29E08436}">
      <dsp:nvSpPr>
        <dsp:cNvPr id="0" name=""/>
        <dsp:cNvSpPr/>
      </dsp:nvSpPr>
      <dsp:spPr>
        <a:xfrm>
          <a:off x="0" y="1014407"/>
          <a:ext cx="4329142" cy="43291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C7DFA-45A9-42EC-9CD9-45566080C6BD}">
      <dsp:nvSpPr>
        <dsp:cNvPr id="0" name=""/>
        <dsp:cNvSpPr/>
      </dsp:nvSpPr>
      <dsp:spPr>
        <a:xfrm>
          <a:off x="2164571" y="980575"/>
          <a:ext cx="5050666" cy="4396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3000" b="0" i="1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 части материально-технического обеспечения</a:t>
          </a:r>
          <a:endParaRPr lang="ru-RU" sz="3000" kern="1200" dirty="0"/>
        </a:p>
      </dsp:txBody>
      <dsp:txXfrm>
        <a:off x="2164571" y="980575"/>
        <a:ext cx="5050666" cy="1319045"/>
      </dsp:txXfrm>
    </dsp:sp>
    <dsp:sp modelId="{6EDA2261-6280-46B8-9EE6-8983904BB47B}">
      <dsp:nvSpPr>
        <dsp:cNvPr id="0" name=""/>
        <dsp:cNvSpPr/>
      </dsp:nvSpPr>
      <dsp:spPr>
        <a:xfrm>
          <a:off x="757601" y="2313153"/>
          <a:ext cx="2813940" cy="28139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36AEF-C7C6-4EC0-9694-EC63133FB9C8}">
      <dsp:nvSpPr>
        <dsp:cNvPr id="0" name=""/>
        <dsp:cNvSpPr/>
      </dsp:nvSpPr>
      <dsp:spPr>
        <a:xfrm>
          <a:off x="2164571" y="2313153"/>
          <a:ext cx="5050666" cy="28139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3000" b="0" i="1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 части методического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3000" b="0" i="1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и информационного обеспечения</a:t>
          </a:r>
          <a:endParaRPr lang="ru-RU" sz="3000" kern="1200" dirty="0"/>
        </a:p>
      </dsp:txBody>
      <dsp:txXfrm>
        <a:off x="2164571" y="2313153"/>
        <a:ext cx="5050666" cy="1298741"/>
      </dsp:txXfrm>
    </dsp:sp>
    <dsp:sp modelId="{7D66B735-79F7-4826-A4C9-DD89C6A17242}">
      <dsp:nvSpPr>
        <dsp:cNvPr id="0" name=""/>
        <dsp:cNvSpPr/>
      </dsp:nvSpPr>
      <dsp:spPr>
        <a:xfrm>
          <a:off x="1515200" y="3611894"/>
          <a:ext cx="1298741" cy="129874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42927-2F51-4E0C-BA7B-3723B6000C7C}">
      <dsp:nvSpPr>
        <dsp:cNvPr id="0" name=""/>
        <dsp:cNvSpPr/>
      </dsp:nvSpPr>
      <dsp:spPr>
        <a:xfrm>
          <a:off x="2164571" y="3855408"/>
          <a:ext cx="5050666" cy="12987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3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 части оценочной деятельности и диагностики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2164571" y="3855408"/>
        <a:ext cx="5050666" cy="1298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66CF8-C554-4B60-A869-CBAB5D5D64EF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6BC97-6402-4AAB-B524-B71DCAF38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80A23-CE29-4E21-92BF-151457C79FE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9739E-F94C-4EFE-B5D5-380989D2F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739E-F94C-4EFE-B5D5-380989D2FCC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739E-F94C-4EFE-B5D5-380989D2FCC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739E-F94C-4EFE-B5D5-380989D2FCC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1C8F-308D-4AFE-B558-FB7B994008E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D978-DD88-427C-B560-6A9280EB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536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1C8F-308D-4AFE-B558-FB7B994008E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D978-DD88-427C-B560-6A9280EB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284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1C8F-308D-4AFE-B558-FB7B994008E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D978-DD88-427C-B560-6A9280EB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557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1C8F-308D-4AFE-B558-FB7B994008E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D978-DD88-427C-B560-6A9280EB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064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1C8F-308D-4AFE-B558-FB7B994008E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D978-DD88-427C-B560-6A9280EB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264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1C8F-308D-4AFE-B558-FB7B994008E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D978-DD88-427C-B560-6A9280EB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781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1C8F-308D-4AFE-B558-FB7B994008E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D978-DD88-427C-B560-6A9280EB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842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1C8F-308D-4AFE-B558-FB7B994008E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D978-DD88-427C-B560-6A9280EB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142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1C8F-308D-4AFE-B558-FB7B994008E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D978-DD88-427C-B560-6A9280EB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321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1C8F-308D-4AFE-B558-FB7B994008E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D978-DD88-427C-B560-6A9280EB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02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1C8F-308D-4AFE-B558-FB7B994008E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D978-DD88-427C-B560-6A9280EB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49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1C8F-308D-4AFE-B558-FB7B994008E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D978-DD88-427C-B560-6A9280EB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717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admrzn.ru/images/stories/obrazov/debut_2010-1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emf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бинет завучей\Desktop\Школа с медалям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5" y="3714752"/>
            <a:ext cx="6095802" cy="29032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7116" y="836712"/>
            <a:ext cx="7344817" cy="1421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Наши первые шаги по внедрению ФГОС ООО</a:t>
            </a:r>
            <a:endParaRPr lang="ru-RU" sz="36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4918895"/>
            <a:ext cx="36636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Михейкина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Лариса Алексеевна</a:t>
            </a:r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«СОШ №11»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цвето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5449" y="641329"/>
            <a:ext cx="798186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Модуль </a:t>
            </a:r>
          </a:p>
          <a:p>
            <a:pPr algn="ctr">
              <a:defRPr/>
            </a:pPr>
            <a:r>
              <a:rPr lang="ru-RU" sz="36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«Материальное стимулирование»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28625" y="2428875"/>
            <a:ext cx="83581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indent="-539750">
              <a:buFont typeface="Wingdings" pitchFamily="2" charset="2"/>
              <a:buChar char="Ø"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Положение о материальном </a:t>
            </a:r>
          </a:p>
          <a:p>
            <a:pPr marL="539750" indent="-539750"/>
            <a:r>
              <a:rPr lang="ru-RU" sz="4000">
                <a:latin typeface="Times New Roman" pitchFamily="18" charset="0"/>
                <a:cs typeface="Times New Roman" pitchFamily="18" charset="0"/>
              </a:rPr>
              <a:t>    стимулировании работников                                        школы</a:t>
            </a:r>
          </a:p>
          <a:p>
            <a:pPr marL="539750" indent="-539750">
              <a:buFont typeface="Wingdings" pitchFamily="2" charset="2"/>
              <a:buChar char="Ø"/>
            </a:pPr>
            <a:endParaRPr lang="ru-RU" sz="4000">
              <a:latin typeface="Times New Roman" pitchFamily="18" charset="0"/>
              <a:cs typeface="Times New Roman" pitchFamily="18" charset="0"/>
            </a:endParaRPr>
          </a:p>
          <a:p>
            <a:pPr marL="539750" indent="-539750">
              <a:buFont typeface="Wingdings" pitchFamily="2" charset="2"/>
              <a:buChar char="Ø"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Премии из ФОТ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9" descr="i?id=106603119-11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289425"/>
            <a:ext cx="24479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цве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285728"/>
            <a:ext cx="50576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Модуль «Признание»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1182688"/>
            <a:ext cx="52927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885825"/>
            <a:ext cx="39243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3525" indent="-263525">
              <a:buFont typeface="Wingdings" pitchFamily="2" charset="2"/>
              <a:buChar char="Ш"/>
              <a:tabLst>
                <a:tab pos="906463" algn="l"/>
              </a:tabLst>
            </a:pPr>
            <a:r>
              <a:rPr lang="ru-RU" sz="2000" dirty="0">
                <a:latin typeface="Times New Roman" pitchFamily="18" charset="0"/>
              </a:rPr>
              <a:t>Информирование о результатах работы учителей по реализации инновационной деятельности на общешкольных родительских собраниях, совещаниях, конференциях, сайте школы.</a:t>
            </a:r>
          </a:p>
          <a:p>
            <a:pPr marL="263525" indent="-263525">
              <a:buFont typeface="Wingdings" pitchFamily="2" charset="2"/>
              <a:buChar char="Ш"/>
              <a:tabLst>
                <a:tab pos="906463" algn="l"/>
              </a:tabLst>
            </a:pPr>
            <a:r>
              <a:rPr lang="ru-RU" sz="2000" dirty="0">
                <a:latin typeface="Times New Roman" pitchFamily="18" charset="0"/>
              </a:rPr>
              <a:t>Поддержка учителей – участников профессиональных конкурсов.</a:t>
            </a:r>
          </a:p>
          <a:p>
            <a:pPr marL="263525" indent="-263525">
              <a:buFont typeface="Wingdings" pitchFamily="2" charset="2"/>
              <a:buChar char="Ш"/>
              <a:tabLst>
                <a:tab pos="906463" algn="l"/>
              </a:tabLst>
            </a:pPr>
            <a:r>
              <a:rPr lang="ru-RU" sz="2000" dirty="0">
                <a:latin typeface="Times New Roman" pitchFamily="18" charset="0"/>
              </a:rPr>
              <a:t>Оформление стенда «Уважение к традициям, открытость к инновациям".</a:t>
            </a:r>
          </a:p>
          <a:p>
            <a:pPr marL="263525" indent="-263525">
              <a:buFont typeface="Wingdings" pitchFamily="2" charset="2"/>
              <a:buChar char="Ш"/>
              <a:tabLst>
                <a:tab pos="906463" algn="l"/>
              </a:tabLst>
            </a:pPr>
            <a:r>
              <a:rPr lang="ru-RU" sz="2000" dirty="0">
                <a:latin typeface="Times New Roman" pitchFamily="18" charset="0"/>
              </a:rPr>
              <a:t>Вручение почетных грамот и благодарственных писем администрации школы.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0" y="5786438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Char char="Ш"/>
            </a:pPr>
            <a:r>
              <a:rPr lang="ru-RU" sz="2000">
                <a:latin typeface="Times New Roman" pitchFamily="18" charset="0"/>
              </a:rPr>
              <a:t>Подготовка документов для награждения педагогов грамотами главы администрации г.Рязани, управления образования и молодежной политики администрации г.Рязани, министерства образования Рязанской области.</a:t>
            </a:r>
          </a:p>
          <a:p>
            <a:pPr marL="266700" indent="-266700"/>
            <a:endParaRPr lang="ru-RU" sz="2000">
              <a:latin typeface="Times New Roman" pitchFamily="18" charset="0"/>
            </a:endParaRPr>
          </a:p>
        </p:txBody>
      </p:sp>
      <p:pic>
        <p:nvPicPr>
          <p:cNvPr id="13320" name="Picture 8" descr="debut_2010-1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716463" y="1928813"/>
            <a:ext cx="4427537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F:\DSC0033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7620" y="1785926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D:\старый диск D\Документы\Михейкина\все фото\педсовет август 2010\DSC0794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857620" y="1714488"/>
            <a:ext cx="57912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цвето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7356" y="428604"/>
            <a:ext cx="59218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Модуль «Условия труда»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708400" y="1289050"/>
            <a:ext cx="5040313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3525" indent="-263525">
              <a:buFont typeface="Wingdings" pitchFamily="2" charset="2"/>
              <a:buChar char="Ш"/>
              <a:tabLst>
                <a:tab pos="906463" algn="l"/>
              </a:tabLst>
            </a:pPr>
            <a:r>
              <a:rPr lang="ru-RU" sz="2400">
                <a:latin typeface="Times New Roman" pitchFamily="18" charset="0"/>
              </a:rPr>
              <a:t>Реализация программы "Современный кабинет" для поддержки педагогов, реализующих инновационные проекты.</a:t>
            </a:r>
          </a:p>
          <a:p>
            <a:pPr marL="263525" indent="-263525">
              <a:buFont typeface="Wingdings" pitchFamily="2" charset="2"/>
              <a:buChar char="Ш"/>
              <a:tabLst>
                <a:tab pos="906463" algn="l"/>
              </a:tabLst>
            </a:pPr>
            <a:r>
              <a:rPr lang="ru-RU" sz="2400">
                <a:latin typeface="Times New Roman" pitchFamily="18" charset="0"/>
              </a:rPr>
              <a:t>Оснащение компьютерной и множительной техникой учительской, библиотеки.</a:t>
            </a:r>
          </a:p>
          <a:p>
            <a:pPr marL="263525" indent="-263525">
              <a:buFont typeface="Wingdings" pitchFamily="2" charset="2"/>
              <a:buChar char="Ш"/>
              <a:tabLst>
                <a:tab pos="906463" algn="l"/>
              </a:tabLst>
            </a:pPr>
            <a:r>
              <a:rPr lang="ru-RU" sz="2400">
                <a:latin typeface="Times New Roman" pitchFamily="18" charset="0"/>
              </a:rPr>
              <a:t>Создание "зеленых зон" в учебных кабинетах.</a:t>
            </a:r>
          </a:p>
          <a:p>
            <a:pPr marL="263525" indent="-263525">
              <a:buFont typeface="Wingdings" pitchFamily="2" charset="2"/>
              <a:buChar char="Ш"/>
              <a:tabLst>
                <a:tab pos="906463" algn="l"/>
              </a:tabLst>
            </a:pPr>
            <a:r>
              <a:rPr lang="ru-RU" sz="2400">
                <a:latin typeface="Times New Roman" pitchFamily="18" charset="0"/>
              </a:rPr>
              <a:t>Монтаж локальной сети, объединяющей компьютерные классы и рабочие места педагогов.</a:t>
            </a:r>
          </a:p>
          <a:p>
            <a:pPr marL="263525" indent="-263525">
              <a:buFont typeface="Wingdings" pitchFamily="2" charset="2"/>
              <a:buChar char="Ш"/>
              <a:tabLst>
                <a:tab pos="906463" algn="l"/>
              </a:tabLst>
            </a:pPr>
            <a:r>
              <a:rPr lang="ru-RU" sz="2400">
                <a:latin typeface="Times New Roman" pitchFamily="18" charset="0"/>
              </a:rPr>
              <a:t>Подключение локальной сети к Интернету.</a:t>
            </a:r>
          </a:p>
        </p:txBody>
      </p:sp>
      <p:pic>
        <p:nvPicPr>
          <p:cNvPr id="4101" name="Picture 9" descr="IMG_17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341438"/>
            <a:ext cx="340836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 descr="IMG_167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4005263"/>
            <a:ext cx="34575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цвето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9258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Модуль </a:t>
            </a:r>
          </a:p>
          <a:p>
            <a:pPr algn="ctr">
              <a:defRPr/>
            </a:pPr>
            <a:r>
              <a:rPr lang="ru-RU" sz="36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«Повышение квалификации учителей»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23850" y="1773238"/>
            <a:ext cx="85693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3525" indent="-263525">
              <a:buFont typeface="Wingdings" pitchFamily="2" charset="2"/>
              <a:buChar char="Ш"/>
              <a:tabLst>
                <a:tab pos="906463" algn="l"/>
              </a:tabLst>
            </a:pPr>
            <a:r>
              <a:rPr lang="ru-RU" sz="2400">
                <a:latin typeface="Times New Roman" pitchFamily="18" charset="0"/>
              </a:rPr>
              <a:t>Проведение анкетирования педагогов о желании и готовности участвовать в инновационных проектах.</a:t>
            </a:r>
          </a:p>
          <a:p>
            <a:pPr marL="263525" indent="-263525">
              <a:buFont typeface="Wingdings" pitchFamily="2" charset="2"/>
              <a:buChar char="Ш"/>
              <a:tabLst>
                <a:tab pos="906463" algn="l"/>
              </a:tabLst>
            </a:pPr>
            <a:r>
              <a:rPr lang="ru-RU" sz="2400">
                <a:latin typeface="Times New Roman" pitchFamily="18" charset="0"/>
              </a:rPr>
              <a:t>Создание плана-графика повышения квалификации педагогов.</a:t>
            </a:r>
          </a:p>
          <a:p>
            <a:pPr marL="263525" indent="-263525">
              <a:buFont typeface="Wingdings" pitchFamily="2" charset="2"/>
              <a:buChar char="Ш"/>
              <a:tabLst>
                <a:tab pos="906463" algn="l"/>
              </a:tabLst>
            </a:pPr>
            <a:r>
              <a:rPr lang="ru-RU" sz="2400">
                <a:latin typeface="Times New Roman" pitchFamily="18" charset="0"/>
              </a:rPr>
              <a:t>Организация обучающих семинаров, практикумов по тематике инновационных направлений работы.</a:t>
            </a:r>
          </a:p>
          <a:p>
            <a:pPr marL="263525" indent="-263525">
              <a:buFont typeface="Wingdings" pitchFamily="2" charset="2"/>
              <a:buChar char="Ш"/>
              <a:tabLst>
                <a:tab pos="906463" algn="l"/>
              </a:tabLst>
            </a:pPr>
            <a:r>
              <a:rPr lang="ru-RU" sz="2400">
                <a:latin typeface="Times New Roman" pitchFamily="18" charset="0"/>
              </a:rPr>
              <a:t>Организация открытых уроков, мастер-классов по тематике инновационной, экспериментальной деятельности.</a:t>
            </a:r>
          </a:p>
          <a:p>
            <a:pPr marL="263525" indent="-263525">
              <a:buFont typeface="Wingdings" pitchFamily="2" charset="2"/>
              <a:buChar char="Ш"/>
              <a:tabLst>
                <a:tab pos="906463" algn="l"/>
              </a:tabLst>
            </a:pPr>
            <a:r>
              <a:rPr lang="ru-RU" sz="2400">
                <a:latin typeface="Times New Roman" pitchFamily="18" charset="0"/>
              </a:rPr>
              <a:t>Участие в фестивальных площадках, рабочих группах по созданию диагностического инструментария.</a:t>
            </a:r>
          </a:p>
          <a:p>
            <a:pPr marL="263525" indent="-263525">
              <a:buFont typeface="Wingdings" pitchFamily="2" charset="2"/>
              <a:buChar char="Ш"/>
              <a:tabLst>
                <a:tab pos="906463" algn="l"/>
              </a:tabLst>
            </a:pPr>
            <a:r>
              <a:rPr lang="ru-RU" sz="2400">
                <a:latin typeface="Times New Roman" pitchFamily="18" charset="0"/>
              </a:rPr>
              <a:t>Выпуск методических бюллетеней.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цвето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285728"/>
            <a:ext cx="48284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Модуль «Здоровье»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68313" y="1196975"/>
            <a:ext cx="45751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60363" indent="-360363">
              <a:buFont typeface="Wingdings" pitchFamily="2" charset="2"/>
              <a:buChar char="Ш"/>
              <a:tabLst>
                <a:tab pos="727075" algn="l"/>
              </a:tabLst>
            </a:pPr>
            <a:r>
              <a:rPr lang="ru-RU" sz="2800">
                <a:latin typeface="Times New Roman" pitchFamily="18" charset="0"/>
              </a:rPr>
              <a:t>Возможность бесплатного </a:t>
            </a:r>
          </a:p>
          <a:p>
            <a:pPr marL="360363" indent="-360363">
              <a:buFont typeface="Wingdings" pitchFamily="2" charset="2"/>
              <a:buNone/>
              <a:tabLst>
                <a:tab pos="727075" algn="l"/>
              </a:tabLst>
            </a:pPr>
            <a:r>
              <a:rPr lang="ru-RU" sz="2800">
                <a:latin typeface="Times New Roman" pitchFamily="18" charset="0"/>
              </a:rPr>
              <a:t>    пребывания на базе   отдыха.</a:t>
            </a:r>
          </a:p>
          <a:p>
            <a:pPr marL="360363" indent="-360363">
              <a:buFont typeface="Wingdings" pitchFamily="2" charset="2"/>
              <a:buChar char="Ш"/>
              <a:tabLst>
                <a:tab pos="727075" algn="l"/>
              </a:tabLst>
            </a:pPr>
            <a:r>
              <a:rPr lang="ru-RU" sz="2800">
                <a:latin typeface="Times New Roman" pitchFamily="18" charset="0"/>
              </a:rPr>
              <a:t>Предоставление оплачиваемого </a:t>
            </a:r>
          </a:p>
          <a:p>
            <a:pPr marL="360363" indent="-360363">
              <a:buFont typeface="Wingdings" pitchFamily="2" charset="2"/>
              <a:buNone/>
              <a:tabLst>
                <a:tab pos="727075" algn="l"/>
              </a:tabLst>
            </a:pPr>
            <a:r>
              <a:rPr lang="ru-RU" sz="2800">
                <a:latin typeface="Times New Roman" pitchFamily="18" charset="0"/>
              </a:rPr>
              <a:t>    творческого отпуска </a:t>
            </a:r>
          </a:p>
          <a:p>
            <a:pPr marL="360363" indent="-360363">
              <a:buFont typeface="Wingdings" pitchFamily="2" charset="2"/>
              <a:buNone/>
              <a:tabLst>
                <a:tab pos="727075" algn="l"/>
              </a:tabLst>
            </a:pPr>
            <a:r>
              <a:rPr lang="ru-RU" sz="2800">
                <a:latin typeface="Times New Roman" pitchFamily="18" charset="0"/>
              </a:rPr>
              <a:t>    в каникулярное время.</a:t>
            </a:r>
          </a:p>
          <a:p>
            <a:pPr marL="360363" indent="-360363">
              <a:buFont typeface="Wingdings" pitchFamily="2" charset="2"/>
              <a:buChar char="Ш"/>
              <a:tabLst>
                <a:tab pos="727075" algn="l"/>
              </a:tabLst>
            </a:pPr>
            <a:r>
              <a:rPr lang="ru-RU" sz="2800">
                <a:latin typeface="Times New Roman" pitchFamily="18" charset="0"/>
              </a:rPr>
              <a:t>Отгулы.</a:t>
            </a:r>
          </a:p>
          <a:p>
            <a:pPr marL="360363" indent="-360363">
              <a:buFont typeface="Wingdings" pitchFamily="2" charset="2"/>
              <a:buChar char="Ш"/>
              <a:tabLst>
                <a:tab pos="727075" algn="l"/>
              </a:tabLst>
            </a:pPr>
            <a:r>
              <a:rPr lang="ru-RU" sz="2800">
                <a:latin typeface="Times New Roman" pitchFamily="18" charset="0"/>
              </a:rPr>
              <a:t>Дополнительные дни к отпуску.</a:t>
            </a:r>
          </a:p>
        </p:txBody>
      </p:sp>
      <p:pic>
        <p:nvPicPr>
          <p:cNvPr id="6149" name="Picture 7" descr="IMG_2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484313"/>
            <a:ext cx="3960813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\\Serv\общая\Скан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1219" y="476672"/>
            <a:ext cx="3630781" cy="55926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9699" name="Picture 3" descr="\\Serv\общая\Скан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8574" y="476672"/>
            <a:ext cx="4096816" cy="55926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9405938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979613" y="549275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обучения педагогических кадров в ОУ </a:t>
            </a: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gray">
          <a:xfrm>
            <a:off x="2124075" y="1341438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8F8CD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1963738" y="5083175"/>
            <a:ext cx="1544637" cy="1690688"/>
            <a:chOff x="555" y="2823"/>
            <a:chExt cx="973" cy="1065"/>
          </a:xfrm>
        </p:grpSpPr>
        <p:pic>
          <p:nvPicPr>
            <p:cNvPr id="13341" name="Picture 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2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3A3A92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43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85001"/>
                  </a:srgbClr>
                </a:gs>
                <a:gs pos="100000">
                  <a:srgbClr val="4141A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44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4A4AB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13345" name="Picture 10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8" name="Group 12"/>
          <p:cNvGrpSpPr>
            <a:grpSpLocks/>
          </p:cNvGrpSpPr>
          <p:nvPr/>
        </p:nvGrpSpPr>
        <p:grpSpPr bwMode="auto">
          <a:xfrm>
            <a:off x="4352925" y="4981575"/>
            <a:ext cx="1544638" cy="1690688"/>
            <a:chOff x="555" y="2823"/>
            <a:chExt cx="973" cy="1065"/>
          </a:xfrm>
        </p:grpSpPr>
        <p:pic>
          <p:nvPicPr>
            <p:cNvPr id="13336" name="Picture 13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7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5858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38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616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39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6F6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13340" name="Picture 17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9" name="Group 19"/>
          <p:cNvGrpSpPr>
            <a:grpSpLocks/>
          </p:cNvGrpSpPr>
          <p:nvPr/>
        </p:nvGrpSpPr>
        <p:grpSpPr bwMode="auto">
          <a:xfrm>
            <a:off x="6550025" y="4960938"/>
            <a:ext cx="1544638" cy="1690687"/>
            <a:chOff x="555" y="2823"/>
            <a:chExt cx="973" cy="1065"/>
          </a:xfrm>
        </p:grpSpPr>
        <p:pic>
          <p:nvPicPr>
            <p:cNvPr id="13331" name="Picture 20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Oval 21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1D58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33" name="Oval 22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85001"/>
                  </a:srgbClr>
                </a:gs>
                <a:gs pos="100000">
                  <a:srgbClr val="00206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34" name="Oval 23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256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13335" name="Picture 24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0" name="TextBox 23"/>
          <p:cNvSpPr txBox="1">
            <a:spLocks noChangeArrowheads="1"/>
          </p:cNvSpPr>
          <p:nvPr/>
        </p:nvSpPr>
        <p:spPr bwMode="auto">
          <a:xfrm>
            <a:off x="2339975" y="5373688"/>
            <a:ext cx="984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КУРСЫ</a:t>
            </a:r>
          </a:p>
        </p:txBody>
      </p:sp>
      <p:sp>
        <p:nvSpPr>
          <p:cNvPr id="13321" name="TextBox 24"/>
          <p:cNvSpPr txBox="1">
            <a:spLocks noChangeArrowheads="1"/>
          </p:cNvSpPr>
          <p:nvPr/>
        </p:nvSpPr>
        <p:spPr bwMode="auto">
          <a:xfrm>
            <a:off x="4316413" y="5373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СЕМИНАРЫ,</a:t>
            </a: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</a:p>
        </p:txBody>
      </p:sp>
      <p:sp>
        <p:nvSpPr>
          <p:cNvPr id="13322" name="TextBox 25"/>
          <p:cNvSpPr txBox="1">
            <a:spLocks noChangeArrowheads="1"/>
          </p:cNvSpPr>
          <p:nvPr/>
        </p:nvSpPr>
        <p:spPr bwMode="auto">
          <a:xfrm>
            <a:off x="6588125" y="5281613"/>
            <a:ext cx="1485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ВНУТРИ-</a:t>
            </a: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ШКОЛЬНОЕ</a:t>
            </a: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</a:p>
        </p:txBody>
      </p:sp>
      <p:grpSp>
        <p:nvGrpSpPr>
          <p:cNvPr id="18" name="Группа 32"/>
          <p:cNvGrpSpPr>
            <a:grpSpLocks/>
          </p:cNvGrpSpPr>
          <p:nvPr/>
        </p:nvGrpSpPr>
        <p:grpSpPr bwMode="auto">
          <a:xfrm>
            <a:off x="971550" y="1125538"/>
            <a:ext cx="7848600" cy="4005262"/>
            <a:chOff x="927774" y="1096622"/>
            <a:chExt cx="7847852" cy="4006171"/>
          </a:xfrm>
        </p:grpSpPr>
        <p:pic>
          <p:nvPicPr>
            <p:cNvPr id="13324" name="Picture 6" descr="D:\старый диск D\Дипломы\2011-2012\гришина.ti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790" y="3112846"/>
              <a:ext cx="2806799" cy="1989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5" name="Группа 31"/>
            <p:cNvGrpSpPr>
              <a:grpSpLocks/>
            </p:cNvGrpSpPr>
            <p:nvPr/>
          </p:nvGrpSpPr>
          <p:grpSpPr bwMode="auto">
            <a:xfrm>
              <a:off x="927774" y="1096622"/>
              <a:ext cx="7847852" cy="3939303"/>
              <a:chOff x="927774" y="1096622"/>
              <a:chExt cx="7847852" cy="3939303"/>
            </a:xfrm>
          </p:grpSpPr>
          <p:pic>
            <p:nvPicPr>
              <p:cNvPr id="13326" name="Picture 2" descr="D:\старый диск D\Дипломы\2013-2014\Бабайцева конференция.tif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0222" y="1096622"/>
                <a:ext cx="1503197" cy="2125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7" name="Picture 4" descr="D:\старый диск D\Дипломы\2012-2013\панина курсы.tif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0102" y="3040838"/>
                <a:ext cx="2857148" cy="1904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8" name="Picture 5" descr="D:\старый диск D\Дипломы\2011-2012\курсы.tif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774" y="1437034"/>
                <a:ext cx="2698614" cy="1913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9" name="Picture 7" descr="\\Server\сервер\Бабайцева Л.В\IMG_3372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3482" y="3497805"/>
                <a:ext cx="2182191" cy="1538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0" name="Picture 8" descr="\\Server\сервер\Бабайцева Л.В\IMG_3211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6198" y="1240638"/>
                <a:ext cx="2009428" cy="2388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="" xmlns:p14="http://schemas.microsoft.com/office/powerpoint/2010/main" val="283717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C:\Users\user\Desktop\DSC028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31840" y="399424"/>
            <a:ext cx="4349784" cy="326233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9939" name="Picture 3" descr="C:\Users\user\Desktop\DSC063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6678" y="3643314"/>
            <a:ext cx="3962340" cy="297175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39940" name="Picture 4" descr="C:\Users\user\Desktop\DSC0288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3643314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2" name="Скругленный прямоугольник 1"/>
          <p:cNvSpPr/>
          <p:nvPr/>
        </p:nvSpPr>
        <p:spPr>
          <a:xfrm>
            <a:off x="1187624" y="116632"/>
            <a:ext cx="7813532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 и распространение ППО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512" y="-23679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C:\Users\user\Desktop\Фото для н в\1 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14290"/>
            <a:ext cx="4522770" cy="3392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C:\Users\user\Desktop\Фото для н в\1 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2805121"/>
            <a:ext cx="5403229" cy="405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38" y="-22454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39752" y="321297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364" name="Picture 4" descr="C:\Users\кабинет завучей\Desktop\P7220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01" y="2192451"/>
            <a:ext cx="3930029" cy="473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кабинет завучей\Desktop\P722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35" y="1109416"/>
            <a:ext cx="4558739" cy="43358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331640" y="197102"/>
            <a:ext cx="7272808" cy="7031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86529" y="87014"/>
            <a:ext cx="6917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Публикации учителей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38" y="-142900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37117" y="836712"/>
            <a:ext cx="3263446" cy="42288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«конституция школьной жизни», дорожная карта –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обеспечива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>
              <a:lnSpc>
                <a:spcPct val="120000"/>
              </a:lnSpc>
            </a:pP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ющий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закон</a:t>
            </a:r>
            <a:endParaRPr lang="ru-RU" sz="2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\\Serv\общая\Авдеева Н.В\Л.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4791" y="0"/>
            <a:ext cx="4699209" cy="664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L:\фото 2011-2012\пед сов\DSC072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642918"/>
            <a:ext cx="7753336" cy="581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2273"/>
            <a:ext cx="9498658" cy="6947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84147" y="3233812"/>
            <a:ext cx="46167" cy="30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2266630"/>
              </p:ext>
            </p:extLst>
          </p:nvPr>
        </p:nvGraphicFramePr>
        <p:xfrm>
          <a:off x="1043608" y="1124744"/>
          <a:ext cx="8064896" cy="5544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2456743"/>
                <a:gridCol w="4744057"/>
              </a:tblGrid>
              <a:tr h="367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Срок</a:t>
                      </a:r>
                      <a:endParaRPr lang="ru-RU" sz="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560" marR="13560" marT="0" marB="0"/>
                </a:tc>
              </a:tr>
              <a:tr h="77222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основных нормативных документов, связанных с ФГОС ООО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 основных нормативных документов, связанных с ФГОС ООО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560" marR="13560" marT="0" marB="0"/>
                </a:tc>
              </a:tr>
              <a:tr h="77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перечня изменений в собственной педагогической системе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изменений. Выступление на педсовете «Школьное образование в условиях нового законодательства 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560" marR="13560" marT="0" marB="0"/>
                </a:tc>
              </a:tr>
              <a:tr h="1544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Внесение изменений в поурочное планирование с учетом включения в образовательный процесс исследовательской деятельности обучающихся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Поурочное планирование, составленное с учетом включения в образовательный процесс исследовательской деятельности обучающихся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560" marR="13560" marT="0" marB="0"/>
                </a:tc>
              </a:tr>
              <a:tr h="80096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560" marR="1356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Курсовая переподготовка по ФГОС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 по теме «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Компетентностный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подход в преподавании общественных дисциплин в условиях ФГОС»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560" marR="13560" marT="0" marB="0"/>
                </a:tc>
              </a:tr>
              <a:tr h="51481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560" marR="1356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вебинаре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 внедрению ФГОС в обучении истории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560" marR="13560" marT="0" marB="0"/>
                </a:tc>
              </a:tr>
              <a:tr h="772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Общероссийском проекте «Школа цифрового века»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цифровыми предметно-методическими материалами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560" marR="13560" marT="0" marB="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043608" y="116632"/>
            <a:ext cx="7776864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саморазвития Яковлевой С.А.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1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38" y="-22454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0"/>
          <p:cNvSpPr>
            <a:spLocks noChangeArrowheads="1"/>
          </p:cNvSpPr>
          <p:nvPr/>
        </p:nvSpPr>
        <p:spPr bwMode="gray">
          <a:xfrm>
            <a:off x="6156176" y="764704"/>
            <a:ext cx="2514600" cy="1981200"/>
          </a:xfrm>
          <a:prstGeom prst="wedgeRoundRectCallout">
            <a:avLst>
              <a:gd name="adj1" fmla="val -44759"/>
              <a:gd name="adj2" fmla="val 84694"/>
              <a:gd name="adj3" fmla="val 16667"/>
            </a:avLst>
          </a:prstGeom>
          <a:solidFill>
            <a:srgbClr val="99CCFF"/>
          </a:solidFill>
          <a:ln w="38100" algn="ctr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400" b="1" dirty="0" smtClean="0">
                <a:solidFill>
                  <a:srgbClr val="006699"/>
                </a:solidFill>
              </a:rPr>
              <a:t>Кадровое обеспечение</a:t>
            </a:r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gray">
          <a:xfrm>
            <a:off x="683568" y="2060848"/>
            <a:ext cx="4305623" cy="71913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80000"/>
                </a:srgbClr>
              </a:gs>
              <a:gs pos="100000">
                <a:srgbClr val="93B1FD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860032" y="1916832"/>
            <a:ext cx="1087437" cy="1006475"/>
            <a:chOff x="3938" y="1968"/>
            <a:chExt cx="430" cy="437"/>
          </a:xfrm>
        </p:grpSpPr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3B1FD"/>
                  </a:gs>
                  <a:gs pos="100000">
                    <a:srgbClr val="93B1FD">
                      <a:gamma/>
                      <a:shade val="3019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3B1FD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" name="Text Box 15"/>
            <p:cNvSpPr txBox="1">
              <a:spLocks noChangeArrowheads="1"/>
            </p:cNvSpPr>
            <p:nvPr/>
          </p:nvSpPr>
          <p:spPr bwMode="gray">
            <a:xfrm>
              <a:off x="4070" y="2028"/>
              <a:ext cx="159" cy="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755576" y="3284984"/>
            <a:ext cx="4750321" cy="7207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80000"/>
                </a:srgbClr>
              </a:gs>
              <a:gs pos="100000">
                <a:srgbClr val="99CC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Имеют высшее образование – 98%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5076056" y="3140968"/>
            <a:ext cx="1098550" cy="1012825"/>
            <a:chOff x="3552" y="3339"/>
            <a:chExt cx="412" cy="392"/>
          </a:xfrm>
        </p:grpSpPr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20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CC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" name="Text Box 22"/>
            <p:cNvSpPr txBox="1">
              <a:spLocks noChangeArrowheads="1"/>
            </p:cNvSpPr>
            <p:nvPr/>
          </p:nvSpPr>
          <p:spPr bwMode="gray">
            <a:xfrm>
              <a:off x="3705" y="3360"/>
              <a:ext cx="151" cy="1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22" name="Rectangle 24"/>
          <p:cNvSpPr>
            <a:spLocks noChangeArrowheads="1"/>
          </p:cNvSpPr>
          <p:nvPr/>
        </p:nvSpPr>
        <p:spPr bwMode="gray">
          <a:xfrm>
            <a:off x="755576" y="4509120"/>
            <a:ext cx="5637287" cy="719137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80000"/>
                </a:srgbClr>
              </a:gs>
              <a:gs pos="100000">
                <a:srgbClr val="FF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Ведомственные награды имеют 20 педагогов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5652120" y="4293096"/>
            <a:ext cx="1103312" cy="1019175"/>
            <a:chOff x="2016" y="1920"/>
            <a:chExt cx="1680" cy="1680"/>
          </a:xfrm>
        </p:grpSpPr>
        <p:sp>
          <p:nvSpPr>
            <p:cNvPr id="24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  <a:endParaRPr lang="ru-RU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2143309"/>
            <a:ext cx="3851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29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55 % педагогов имеют педагогический стаж более 10 лет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17"/>
          <p:cNvSpPr>
            <a:spLocks noChangeArrowheads="1"/>
          </p:cNvSpPr>
          <p:nvPr/>
        </p:nvSpPr>
        <p:spPr bwMode="gray">
          <a:xfrm>
            <a:off x="755576" y="5733256"/>
            <a:ext cx="5542409" cy="7207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80000"/>
                </a:srgbClr>
              </a:gs>
              <a:gs pos="100000">
                <a:srgbClr val="99CC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Имеют квалификационные категории – 76%,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соответствие должности – 24%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18"/>
          <p:cNvGrpSpPr>
            <a:grpSpLocks/>
          </p:cNvGrpSpPr>
          <p:nvPr/>
        </p:nvGrpSpPr>
        <p:grpSpPr bwMode="auto">
          <a:xfrm>
            <a:off x="6084168" y="5517232"/>
            <a:ext cx="1098550" cy="1012825"/>
            <a:chOff x="3552" y="3339"/>
            <a:chExt cx="412" cy="392"/>
          </a:xfrm>
        </p:grpSpPr>
        <p:grpSp>
          <p:nvGrpSpPr>
            <p:cNvPr id="49" name="Group 19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51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Freeform 2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CC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" name="Text Box 22"/>
            <p:cNvSpPr txBox="1">
              <a:spLocks noChangeArrowheads="1"/>
            </p:cNvSpPr>
            <p:nvPr/>
          </p:nvSpPr>
          <p:spPr bwMode="gray">
            <a:xfrm>
              <a:off x="3705" y="3360"/>
              <a:ext cx="151" cy="1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5</a:t>
              </a:r>
              <a:endParaRPr lang="en-US" sz="24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827584" y="980728"/>
            <a:ext cx="4222750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80000"/>
                </a:srgbClr>
              </a:gs>
              <a:gs pos="100000">
                <a:srgbClr val="FF669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Количественный состав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педагогов стабилен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499992" y="692696"/>
            <a:ext cx="1098550" cy="1001713"/>
            <a:chOff x="1488" y="1968"/>
            <a:chExt cx="432" cy="432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8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Text Box 8"/>
            <p:cNvSpPr txBox="1">
              <a:spLocks noChangeArrowheads="1"/>
            </p:cNvSpPr>
            <p:nvPr/>
          </p:nvSpPr>
          <p:spPr bwMode="gray">
            <a:xfrm>
              <a:off x="1635" y="2016"/>
              <a:ext cx="158" cy="1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36" y="0"/>
            <a:ext cx="9715536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71600" y="1065078"/>
            <a:ext cx="7084001" cy="1067778"/>
            <a:chOff x="1344" y="1680"/>
            <a:chExt cx="2928" cy="448"/>
          </a:xfrm>
        </p:grpSpPr>
        <p:sp>
          <p:nvSpPr>
            <p:cNvPr id="6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F7F4DD"/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03862" y="1240920"/>
            <a:ext cx="6668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 участвуют в инновационной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971601" y="2172174"/>
            <a:ext cx="7084000" cy="968794"/>
            <a:chOff x="1344" y="1680"/>
            <a:chExt cx="2928" cy="448"/>
          </a:xfrm>
        </p:grpSpPr>
        <p:sp>
          <p:nvSpPr>
            <p:cNvPr id="9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F6E1BD"/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571630" y="2335572"/>
            <a:ext cx="5977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постоянно развивают образовательную среду</a:t>
            </a:r>
            <a:endParaRPr lang="ru-RU" sz="2000" b="1" dirty="0"/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971601" y="3166574"/>
            <a:ext cx="7084000" cy="986742"/>
            <a:chOff x="1344" y="1680"/>
            <a:chExt cx="2928" cy="448"/>
          </a:xfrm>
        </p:grpSpPr>
        <p:sp>
          <p:nvSpPr>
            <p:cNvPr id="13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CDD6FE"/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331915" y="3310691"/>
            <a:ext cx="6491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совершенствуют техники и технологии, связанные с ФГОС нового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поколения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971601" y="4263263"/>
            <a:ext cx="7083999" cy="821921"/>
            <a:chOff x="1344" y="1680"/>
            <a:chExt cx="2928" cy="448"/>
          </a:xfrm>
        </p:grpSpPr>
        <p:sp>
          <p:nvSpPr>
            <p:cNvPr id="17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F7F4DD"/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850178" y="4439105"/>
            <a:ext cx="5827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обобщают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распространяют собственный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971601" y="5270896"/>
            <a:ext cx="7084000" cy="1587104"/>
            <a:chOff x="1344" y="1680"/>
            <a:chExt cx="2928" cy="448"/>
          </a:xfrm>
        </p:grpSpPr>
        <p:sp>
          <p:nvSpPr>
            <p:cNvPr id="21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F6E1BD"/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331915" y="5239964"/>
            <a:ext cx="6346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имеют уникальные, неповторимые собственные наработки как в вопросах содержания, так и современных технологий образовательного процесса, введения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ФГОС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08606" y="260648"/>
            <a:ext cx="6641747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 школы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2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38" y="-22454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538" name="Группа 20"/>
          <p:cNvGrpSpPr>
            <a:grpSpLocks/>
          </p:cNvGrpSpPr>
          <p:nvPr/>
        </p:nvGrpSpPr>
        <p:grpSpPr bwMode="auto">
          <a:xfrm>
            <a:off x="1643042" y="642884"/>
            <a:ext cx="6962775" cy="5235608"/>
            <a:chOff x="567" y="7500"/>
            <a:chExt cx="10965" cy="8246"/>
          </a:xfrm>
        </p:grpSpPr>
        <p:pic>
          <p:nvPicPr>
            <p:cNvPr id="21" name="Picture 3" descr="макет флажка копи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5" y="10400"/>
              <a:ext cx="4332" cy="20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>
              <a:off x="6417" y="7500"/>
              <a:ext cx="2793" cy="1290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Центр патриотического воспитания детей «Звезда»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8592" y="8790"/>
              <a:ext cx="2793" cy="930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Областной эколого-биологический центр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>
              <a:off x="8739" y="9945"/>
              <a:ext cx="2793" cy="1290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Семейный культурно-досуговый центр «Былина»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8739" y="11486"/>
              <a:ext cx="2793" cy="975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МОУ ДОД «Школа искусств №1»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8442" y="12563"/>
              <a:ext cx="2793" cy="825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Детские библиотеки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№ 1,  №4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4752" y="14051"/>
              <a:ext cx="2793" cy="1695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Центр психолого-педагогической и медико-социальной помощи детям и подросткам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8172" y="13541"/>
              <a:ext cx="2793" cy="855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Дворец Детского творчества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auto">
            <a:xfrm>
              <a:off x="3380" y="7500"/>
              <a:ext cx="2793" cy="915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Областной эстетический центр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3"/>
            <p:cNvSpPr>
              <a:spLocks noChangeArrowheads="1"/>
            </p:cNvSpPr>
            <p:nvPr/>
          </p:nvSpPr>
          <p:spPr bwMode="auto">
            <a:xfrm>
              <a:off x="807" y="8340"/>
              <a:ext cx="2793" cy="1176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МОУ ДОД «Городская станция юных техников»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>
              <a:off x="657" y="9720"/>
              <a:ext cx="2793" cy="1680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Муниципальный детско-юношеский центр народных промыслов «Рязанский оберег»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>
              <a:off x="567" y="11666"/>
              <a:ext cx="2793" cy="885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Военные училища г.Рязани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AutoShape 16"/>
            <p:cNvSpPr>
              <a:spLocks noChangeArrowheads="1"/>
            </p:cNvSpPr>
            <p:nvPr/>
          </p:nvSpPr>
          <p:spPr bwMode="auto">
            <a:xfrm>
              <a:off x="7887" y="14642"/>
              <a:ext cx="2793" cy="660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Театры и музеи г.Рязани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AutoShape 17"/>
            <p:cNvSpPr>
              <a:spLocks noChangeArrowheads="1"/>
            </p:cNvSpPr>
            <p:nvPr/>
          </p:nvSpPr>
          <p:spPr bwMode="auto">
            <a:xfrm>
              <a:off x="1062" y="12761"/>
              <a:ext cx="2793" cy="990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Культурно-досуговый центр «Октябрь»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1797" y="14051"/>
              <a:ext cx="2793" cy="885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Совет ветеранов Октябрьского  округа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4485" y="8910"/>
              <a:ext cx="3330" cy="1155"/>
            </a:xfrm>
            <a:custGeom>
              <a:avLst/>
              <a:gdLst>
                <a:gd name="T0" fmla="*/ 257 w 21600"/>
                <a:gd name="T1" fmla="*/ 0 h 21600"/>
                <a:gd name="T2" fmla="*/ 0 w 21600"/>
                <a:gd name="T3" fmla="*/ 44 h 21600"/>
                <a:gd name="T4" fmla="*/ 257 w 21600"/>
                <a:gd name="T5" fmla="*/ 53 h 21600"/>
                <a:gd name="T6" fmla="*/ 513 w 21600"/>
                <a:gd name="T7" fmla="*/ 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60 w 21600"/>
                <a:gd name="T13" fmla="*/ 12343 h 21600"/>
                <a:gd name="T14" fmla="*/ 19440 w 21600"/>
                <a:gd name="T15" fmla="*/ 185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 flipV="1">
              <a:off x="4485" y="12761"/>
              <a:ext cx="3330" cy="1155"/>
            </a:xfrm>
            <a:custGeom>
              <a:avLst/>
              <a:gdLst>
                <a:gd name="T0" fmla="*/ 257 w 21600"/>
                <a:gd name="T1" fmla="*/ 0 h 21600"/>
                <a:gd name="T2" fmla="*/ 0 w 21600"/>
                <a:gd name="T3" fmla="*/ 44 h 21600"/>
                <a:gd name="T4" fmla="*/ 257 w 21600"/>
                <a:gd name="T5" fmla="*/ 53 h 21600"/>
                <a:gd name="T6" fmla="*/ 513 w 21600"/>
                <a:gd name="T7" fmla="*/ 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60 w 21600"/>
                <a:gd name="T13" fmla="*/ 12343 h 21600"/>
                <a:gd name="T14" fmla="*/ 19440 w 21600"/>
                <a:gd name="T15" fmla="*/ 185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7546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Схема социального партнерства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L:\фото 2013-2014\внеур деятельность\DSC084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23593" y="1036846"/>
            <a:ext cx="7712405" cy="57843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1115616" y="260648"/>
            <a:ext cx="7520382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 («Юный биолог», 5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514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38" y="-22454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C:\Users\user\Desktop\Фото для сем\DSC070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52"/>
            <a:ext cx="4714940" cy="353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1" name="Picture 3" descr="C:\Users\user\Desktop\Фото для сем\P11600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2" name="Picture 4" descr="C:\Users\user\Desktop\Фото для сем\P11600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06" y="1928802"/>
            <a:ext cx="4405343" cy="330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285728"/>
            <a:ext cx="3929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Школа «Географ-следопыт»</a:t>
            </a:r>
            <a:endParaRPr lang="ru-RU" sz="36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38" y="0"/>
            <a:ext cx="9406438" cy="7880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6" name="Picture 2" descr="C:\Users\user\Desktop\Фото для сем\DSC010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500042"/>
            <a:ext cx="4214826" cy="5619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7" name="Picture 3" descr="C:\Users\user\Desktop\Фото для сем\DSC013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0"/>
            <a:ext cx="4064032" cy="376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5087042"/>
            <a:ext cx="3929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Тропа к Есенину</a:t>
            </a:r>
            <a:endParaRPr lang="ru-RU" sz="36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C:\Users\user\Desktop\DSC095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642" y="869566"/>
            <a:ext cx="8031456" cy="602359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1043608" y="260648"/>
            <a:ext cx="7887490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Волшебный круг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38" y="-22454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:\Users\user\Desktop\Фото для сем\P42900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98350"/>
            <a:ext cx="3429024" cy="6096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5" name="Picture 3" descr="C:\Users\user\Desktop\Фото для сем\P42900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928670"/>
            <a:ext cx="444503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5087042"/>
            <a:ext cx="3929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Резьба по дереву</a:t>
            </a:r>
            <a:endParaRPr lang="ru-RU" sz="36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\\Serv\общая\Скан\док1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04664"/>
            <a:ext cx="3800234" cy="5230910"/>
          </a:xfrm>
          <a:prstGeom prst="rect">
            <a:avLst/>
          </a:prstGeom>
          <a:noFill/>
        </p:spPr>
      </p:pic>
      <p:pic>
        <p:nvPicPr>
          <p:cNvPr id="5" name="Picture 2" descr="\\Serv\общая\Скан\Безымянный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63011"/>
            <a:ext cx="4322127" cy="5949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38" y="-22454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C:\Users\user\Desktop\Фото для сем\IMG_42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0"/>
            <a:ext cx="5400540" cy="36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7" name="Picture 3" descr="C:\Users\user\Desktop\Фото для сем\DSC026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5" y="2786058"/>
            <a:ext cx="5072066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5357826"/>
            <a:ext cx="3357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тайнам слова</a:t>
            </a:r>
            <a:endParaRPr lang="ru-RU" sz="36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6" name="Picture 2" descr="C:\Users\user\Desktop\Фото для сем\DSC_99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57166"/>
            <a:ext cx="5357850" cy="358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7" name="Picture 3" descr="C:\Users\user\Desktop\Фото для сем\DSC016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357562"/>
            <a:ext cx="413543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8" name="Picture 4" descr="C:\Users\user\Desktop\Фото для сем\IMG_885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3643314"/>
            <a:ext cx="3714744" cy="247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9" name="Picture 5" descr="C:\Users\user\Desktop\Фото для сем\IMG_401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50877" y="0"/>
            <a:ext cx="3093123" cy="206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70" name="Picture 6" descr="C:\Users\user\Desktop\Фото для сем\PA31021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00760" y="2053794"/>
            <a:ext cx="2714644" cy="203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6143645"/>
            <a:ext cx="4000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Образцовый фольклорный ансамбль «</a:t>
            </a:r>
            <a:r>
              <a:rPr lang="ru-RU" sz="2400" b="1" dirty="0" err="1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Вьялица</a:t>
            </a:r>
            <a:r>
              <a:rPr lang="ru-RU" sz="24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24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6143644"/>
            <a:ext cx="40005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фольклорный ансамбль «Рязанские соколики»</a:t>
            </a:r>
            <a:endParaRPr lang="ru-RU" sz="20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38" y="-22454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C:\Users\user\Desktop\Фото для сем\MVS_13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1500166" y="285728"/>
            <a:ext cx="3266505" cy="217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3" name="Picture 3" descr="C:\Users\user\Desktop\Фото для сем\DSC_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142852"/>
            <a:ext cx="3627867" cy="2430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4" name="Picture 4" descr="C:\Users\user\Desktop\Фото для сем\DSC_00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2357430"/>
            <a:ext cx="3057556" cy="204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5" name="Picture 5" descr="C:\Users\user\Desktop\Фото для сем\DSC_002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2500306"/>
            <a:ext cx="3357586" cy="224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6" name="Picture 6" descr="C:\Users\user\Desktop\Фото для сем\IMG_244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08" y="4381507"/>
            <a:ext cx="3714738" cy="2476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215074" y="5000636"/>
            <a:ext cx="25717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Образцовый хореографический ансамбль «Мозаика»</a:t>
            </a:r>
            <a:endParaRPr lang="ru-RU" sz="16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38" y="-22454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6" name="Picture 2" descr="C:\Users\user\Desktop\Фото для сем\DSC_15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85728"/>
            <a:ext cx="4429156" cy="2933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7" name="Picture 3" descr="C:\Users\user\Desktop\Фото для сем\DSC_16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43864" y="357166"/>
            <a:ext cx="420639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8" name="Picture 4" descr="C:\Users\user\Desktop\Фото для сем\DSC_16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2695138"/>
            <a:ext cx="2643206" cy="399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9" name="Picture 5" descr="C:\Users\user\Desktop\Фото для сем\DSC_163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68" y="2928934"/>
            <a:ext cx="5072098" cy="3359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857620" y="6215082"/>
            <a:ext cx="5143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Школьные праздники</a:t>
            </a:r>
            <a:endParaRPr lang="ru-RU" sz="36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38" y="-22454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C:\Users\user\Desktop\Фото для сем\DSC009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0"/>
            <a:ext cx="4429156" cy="332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3" name="Picture 3" descr="C:\Users\user\Desktop\Фото для сем\DSC010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9" y="0"/>
            <a:ext cx="438149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4" name="Picture 4" descr="C:\Users\user\Desktop\Фото для сем\DSC_16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3214686"/>
            <a:ext cx="5059548" cy="335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98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user\Desktop\Фото для сем\DSCN06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57166"/>
            <a:ext cx="3857652" cy="289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1" name="Picture 3" descr="C:\Users\user\Desktop\Фото для сем\DSC_19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57166"/>
            <a:ext cx="420646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2" name="Picture 4" descr="C:\Users\user\Desktop\Фото для сем\DSC092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357562"/>
            <a:ext cx="3778248" cy="283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3" name="Picture 5" descr="C:\Users\user\Desktop\Фото для сем\DSC042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643314"/>
            <a:ext cx="431803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57224" y="6211669"/>
            <a:ext cx="7500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Спортивные мероприятия</a:t>
            </a:r>
            <a:endParaRPr lang="ru-RU" sz="36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3286124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ОФП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38" y="-22454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C:\Users\user\Desktop\Фото для сем\DSC052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327793"/>
            <a:ext cx="4706942" cy="353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3" name="Picture 3" descr="C:\Users\user\Desktop\Фото для сем\DSC064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0"/>
            <a:ext cx="4714876" cy="35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857884" y="285728"/>
            <a:ext cx="3071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Библиотечные</a:t>
            </a:r>
          </a:p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занятия</a:t>
            </a:r>
            <a:endParaRPr lang="ru-RU" sz="24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1643042" y="3571876"/>
            <a:ext cx="23574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Салон «Новация»</a:t>
            </a:r>
            <a:endParaRPr lang="ru-RU" sz="32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38" y="-22454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C:\Users\user\Desktop\Фото для сем\P11500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429256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39" name="Picture 3" descr="C:\Users\user\Desktop\Фото для сем\dsc_13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1" y="3055756"/>
            <a:ext cx="4643439" cy="3087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0" name="Picture 4" descr="C:\Users\user\Desktop\Фото для сем\DSC083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5" y="0"/>
            <a:ext cx="380999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4857760"/>
            <a:ext cx="3929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Социальные практики</a:t>
            </a:r>
            <a:endParaRPr lang="ru-RU" sz="36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38" y="-22454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29190" y="285728"/>
            <a:ext cx="4000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Школьное  научное</a:t>
            </a:r>
          </a:p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общество</a:t>
            </a:r>
            <a:endParaRPr lang="ru-RU" sz="36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842" name="Picture 2" descr="C:\Users\user\Desktop\Фото для н в\DSC098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000240"/>
            <a:ext cx="6143636" cy="460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98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:\Users\user\Desktop\Фото для сем\DSC010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736"/>
            <a:ext cx="4090908" cy="306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5" name="Picture 3" descr="C:\Users\user\Desktop\Фото для сем\DSC024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3381372"/>
            <a:ext cx="4635504" cy="347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2" name="Picture 2" descr="C:\Users\user\Desktop\Фото для сем\P72200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91030" y="1285860"/>
            <a:ext cx="4952970" cy="2786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57192" y="214290"/>
            <a:ext cx="8286808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552" y="214290"/>
            <a:ext cx="84724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Материально-техническое обеспечение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\\Serv\общая\Скан\Да та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8918" y="188640"/>
            <a:ext cx="4843390" cy="666678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6" name="Picture 2" descr="\\Serv\общая\Скан\док2 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8680"/>
            <a:ext cx="4374440" cy="6021288"/>
          </a:xfrm>
          <a:prstGeom prst="rect">
            <a:avLst/>
          </a:prstGeom>
          <a:noFill/>
          <a:effectLst>
            <a:softEdge rad="3175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C:\Users\user\Desktop\P720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764704"/>
            <a:ext cx="3854231" cy="57276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7891" name="Picture 3" descr="L:\все фото\совещание учителей новые умк\DSC061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2" y="3442488"/>
            <a:ext cx="4268263" cy="32011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7892" name="Picture 4" descr="L:\все фото\совещание учителей новые умк\DSC061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3" y="445336"/>
            <a:ext cx="3944219" cy="29581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971599" y="44624"/>
            <a:ext cx="7886679" cy="3375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Встреча с работниками ИМЦ «Учебники»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C:\Users\user\Desktop\P720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099" y="151285"/>
            <a:ext cx="7772401" cy="6349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" name="Picture 1" descr="F:\P72000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59188" y="44624"/>
            <a:ext cx="6273839" cy="65008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 descr="F:\P72000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236242"/>
            <a:ext cx="7672366" cy="62645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071538" y="0"/>
            <a:ext cx="80724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Информационное сопровождение внедрения ФГОС ООО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3108" y="1500174"/>
          <a:ext cx="6000792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158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38" y="-22454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857224" y="0"/>
            <a:ext cx="80724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u="sng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роблемы при апробации ФГОС ООО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500042"/>
          <a:ext cx="7215238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98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бинет завучей\Desktop\Школа с медалям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928802"/>
            <a:ext cx="6494958" cy="35873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260648"/>
            <a:ext cx="403251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иметь будущее,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нужно быть готовым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сделать что-то новое…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C:\Users\user\Desktop\DSC02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8286808" cy="6215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8860" y="85723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475656" y="1645794"/>
            <a:ext cx="7056784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степени готовности педагогов к введению ФГОС;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перечня изменений, которые следует провести в системе научно-методического сопровождения педагогов  в связи с введением ФГОС;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программы научно-методического сопровождения процесса введения ФГОС и программ саморазвития педагогов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398214"/>
            <a:ext cx="7272808" cy="11585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готовности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педагогов к введению ФГОС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54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000364" y="285728"/>
            <a:ext cx="3571900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57884" y="1571612"/>
            <a:ext cx="2714644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71604" y="1643050"/>
            <a:ext cx="2357454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285728"/>
            <a:ext cx="28687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Проблемы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1643050"/>
            <a:ext cx="19415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1571612"/>
            <a:ext cx="27077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Личностные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786050" y="1142984"/>
            <a:ext cx="571504" cy="42862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929322" y="1142984"/>
            <a:ext cx="571504" cy="42862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2571744"/>
            <a:ext cx="3571900" cy="37862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14942" y="2643182"/>
            <a:ext cx="3571900" cy="37862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2500306"/>
            <a:ext cx="335758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неготовности педагогов:</a:t>
            </a:r>
            <a:endParaRPr lang="ru-RU" sz="1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планированию и организации образовательного процесса;</a:t>
            </a:r>
            <a:endParaRPr lang="ru-RU" sz="1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синхронизации действий со всеми участниками образовательного процесса при введении ФГОС;</a:t>
            </a:r>
            <a:endParaRPr lang="ru-RU" sz="1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изменениям в профессиональной деятельности</a:t>
            </a:r>
            <a:endParaRPr lang="ru-RU" sz="1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выявлению социального         заказа</a:t>
            </a:r>
            <a:endParaRPr lang="ru-RU" sz="1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57818" y="2786058"/>
            <a:ext cx="2553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психологическая 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3357562"/>
            <a:ext cx="2568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86380" y="3929066"/>
            <a:ext cx="27831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организационно-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нормативная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5143512"/>
            <a:ext cx="3218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профессиональная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541117787"/>
              </p:ext>
            </p:extLst>
          </p:nvPr>
        </p:nvGraphicFramePr>
        <p:xfrm>
          <a:off x="1214414" y="548680"/>
          <a:ext cx="775007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3917023" y="836712"/>
            <a:ext cx="461665" cy="5807884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Критерии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готовности педагога к внедрению ФГОС: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70E~1\AppData\Local\Temp\Rar$DI02.143\5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4" y="-2576"/>
            <a:ext cx="9406438" cy="6880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\\Serv\общая\Скан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116632"/>
            <a:ext cx="4652020" cy="6286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="" xmlns:p14="http://schemas.microsoft.com/office/powerpoint/2010/main" val="327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</TotalTime>
  <Words>935</Words>
  <Application>Microsoft Office PowerPoint</Application>
  <PresentationFormat>Экран (4:3)</PresentationFormat>
  <Paragraphs>166</Paragraphs>
  <Slides>46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завучей</dc:creator>
  <cp:lastModifiedBy>psixolog</cp:lastModifiedBy>
  <cp:revision>276</cp:revision>
  <dcterms:created xsi:type="dcterms:W3CDTF">2014-03-18T07:44:08Z</dcterms:created>
  <dcterms:modified xsi:type="dcterms:W3CDTF">2015-03-12T09:45:25Z</dcterms:modified>
</cp:coreProperties>
</file>