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5" r:id="rId4"/>
    <p:sldId id="267" r:id="rId5"/>
    <p:sldId id="266" r:id="rId6"/>
    <p:sldId id="270" r:id="rId7"/>
    <p:sldId id="268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491A-BA93-416F-8F07-C8F88B08A819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8491A-BA93-416F-8F07-C8F88B08A819}" type="datetimeFigureOut">
              <a:rPr lang="ru-RU" smtClean="0"/>
              <a:pPr/>
              <a:t>28.10.2016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87B3A-0423-4C5A-A2F9-F3170F444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/>
          <a:lstStyle/>
          <a:p>
            <a:r>
              <a:rPr lang="ru-RU" dirty="0" smtClean="0"/>
              <a:t>Виды ПО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5429264"/>
            <a:ext cx="6400800" cy="1109682"/>
          </a:xfrm>
        </p:spPr>
        <p:txBody>
          <a:bodyPr/>
          <a:lstStyle/>
          <a:p>
            <a:r>
              <a:rPr lang="ru-RU" dirty="0" smtClean="0"/>
              <a:t>МБОУ «Школа №11»</a:t>
            </a:r>
            <a:endParaRPr lang="ru-RU" dirty="0"/>
          </a:p>
        </p:txBody>
      </p:sp>
      <p:pic>
        <p:nvPicPr>
          <p:cNvPr id="4" name="Picture 2" descr="http://www.fainaidea.com/wp-content/uploads/2016/07/programmnoe-obespechenie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857364"/>
            <a:ext cx="4018388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Системное программное обеспечение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Системное ПО </a:t>
            </a:r>
            <a:r>
              <a:rPr lang="ru-RU" dirty="0" smtClean="0"/>
              <a:t>- совокупность программ для управления аппаратурой компьютера и обеспечения работы прикладных программ.</a:t>
            </a:r>
          </a:p>
          <a:p>
            <a:pPr>
              <a:buNone/>
            </a:pPr>
            <a:r>
              <a:rPr lang="ru-RU" dirty="0" smtClean="0"/>
              <a:t>   К системному программному обеспечению относят:</a:t>
            </a:r>
          </a:p>
          <a:p>
            <a:r>
              <a:rPr lang="ru-RU" dirty="0" smtClean="0"/>
              <a:t> операционные системы</a:t>
            </a:r>
          </a:p>
          <a:p>
            <a:r>
              <a:rPr lang="ru-RU" dirty="0" smtClean="0"/>
              <a:t> утилиты</a:t>
            </a:r>
          </a:p>
          <a:p>
            <a:r>
              <a:rPr lang="ru-RU" dirty="0" smtClean="0"/>
              <a:t> системы программирования</a:t>
            </a:r>
          </a:p>
          <a:p>
            <a:r>
              <a:rPr lang="ru-RU" dirty="0" smtClean="0"/>
              <a:t> системы управления базами данных</a:t>
            </a:r>
          </a:p>
          <a:p>
            <a:r>
              <a:rPr lang="ru-RU" dirty="0" smtClean="0"/>
              <a:t> широкий класс связующего программного обеспечения.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Операционные 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Операционные системы (ОС) </a:t>
            </a:r>
            <a:r>
              <a:rPr lang="ru-RU" dirty="0" smtClean="0"/>
              <a:t>– совокупность программных средств, осуществляющих управление ресурсами ЭВМ, запуск прикладных программ и их взаимодействие с внешними устройствами и с другими программами, а также обеспечивающих диалог пользователя с ЭВМ. </a:t>
            </a:r>
          </a:p>
          <a:p>
            <a:r>
              <a:rPr lang="ru-RU" dirty="0" smtClean="0"/>
              <a:t>Наиболее популярные операционные системы: </a:t>
            </a:r>
            <a:r>
              <a:rPr lang="ru-RU" dirty="0" err="1" smtClean="0"/>
              <a:t>Microsoft</a:t>
            </a:r>
            <a:r>
              <a:rPr lang="ru-RU" dirty="0" smtClean="0"/>
              <a:t> </a:t>
            </a:r>
            <a:r>
              <a:rPr lang="ru-RU" dirty="0" err="1" smtClean="0"/>
              <a:t>Windows</a:t>
            </a:r>
            <a:r>
              <a:rPr lang="ru-RU" dirty="0" smtClean="0"/>
              <a:t>, </a:t>
            </a:r>
            <a:r>
              <a:rPr lang="ru-RU" dirty="0" err="1" smtClean="0"/>
              <a:t>Apple</a:t>
            </a:r>
            <a:r>
              <a:rPr lang="ru-RU" dirty="0" smtClean="0"/>
              <a:t> </a:t>
            </a:r>
            <a:r>
              <a:rPr lang="ru-RU" dirty="0" err="1" smtClean="0"/>
              <a:t>Mac</a:t>
            </a:r>
            <a:r>
              <a:rPr lang="ru-RU" dirty="0" smtClean="0"/>
              <a:t> </a:t>
            </a:r>
            <a:r>
              <a:rPr lang="ru-RU" dirty="0" err="1" smtClean="0"/>
              <a:t>Os</a:t>
            </a:r>
            <a:r>
              <a:rPr lang="ru-RU" dirty="0" smtClean="0"/>
              <a:t> X,  </a:t>
            </a:r>
            <a:r>
              <a:rPr lang="ru-RU" dirty="0" err="1" smtClean="0"/>
              <a:t>Linux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Операционные 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 Основные функции (простейшие операционные системы):</a:t>
            </a:r>
          </a:p>
          <a:p>
            <a:r>
              <a:rPr lang="ru-RU" dirty="0" smtClean="0"/>
              <a:t>Загрузка приложений в оперативную память и их выполнение.</a:t>
            </a:r>
          </a:p>
          <a:p>
            <a:r>
              <a:rPr lang="ru-RU" dirty="0" smtClean="0"/>
              <a:t>Стандартизованный доступ к периферийным устройствам (устройства ввода-вывода).</a:t>
            </a:r>
          </a:p>
          <a:p>
            <a:r>
              <a:rPr lang="ru-RU" dirty="0" smtClean="0"/>
              <a:t>Управление оперативной памятью (распределение между процессами, виртуальная память).</a:t>
            </a:r>
          </a:p>
          <a:p>
            <a:r>
              <a:rPr lang="ru-RU" dirty="0" smtClean="0"/>
              <a:t>Управление доступом к данным на энергонезависимых носителях (таких как жёсткий диск, компакт-диск и т. д.), организованным в той или иной файловой системе.</a:t>
            </a:r>
          </a:p>
          <a:p>
            <a:r>
              <a:rPr lang="ru-RU" dirty="0" smtClean="0"/>
              <a:t>Пользовательский интерфейс.</a:t>
            </a:r>
          </a:p>
          <a:p>
            <a:r>
              <a:rPr lang="ru-RU" dirty="0" smtClean="0"/>
              <a:t>Сетевые операции, поддержка стека протоколов.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Системное программное обеспечение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err="1" smtClean="0"/>
              <a:t>Ути́ли́та</a:t>
            </a:r>
            <a:r>
              <a:rPr lang="ru-RU" b="1" dirty="0" smtClean="0"/>
              <a:t> </a:t>
            </a:r>
            <a:r>
              <a:rPr lang="ru-RU" dirty="0" smtClean="0"/>
              <a:t>(англ. </a:t>
            </a:r>
            <a:r>
              <a:rPr lang="ru-RU" dirty="0" err="1" smtClean="0"/>
              <a:t>utility</a:t>
            </a:r>
            <a:r>
              <a:rPr lang="ru-RU" dirty="0" smtClean="0"/>
              <a:t>) — вспомогательная компьютерная программа в составе общего программного обеспечения для выполнения специализированных типовых задач, связанных с работой оборудования и операционной системы (ОС).</a:t>
            </a:r>
          </a:p>
          <a:p>
            <a:pPr>
              <a:buNone/>
            </a:pPr>
            <a:r>
              <a:rPr lang="ru-RU" b="1" dirty="0" smtClean="0"/>
              <a:t>Примеры утилит </a:t>
            </a:r>
          </a:p>
          <a:p>
            <a:r>
              <a:rPr lang="ru-RU" dirty="0" smtClean="0"/>
              <a:t>файловые менеджеры (</a:t>
            </a:r>
            <a:r>
              <a:rPr lang="ru-RU" dirty="0" err="1" smtClean="0"/>
              <a:t>Total</a:t>
            </a:r>
            <a:r>
              <a:rPr lang="ru-RU" dirty="0" smtClean="0"/>
              <a:t> </a:t>
            </a:r>
            <a:r>
              <a:rPr lang="ru-RU" dirty="0" err="1" smtClean="0"/>
              <a:t>Commander</a:t>
            </a:r>
            <a:r>
              <a:rPr lang="ru-RU" dirty="0" smtClean="0"/>
              <a:t>, FAR)</a:t>
            </a:r>
          </a:p>
          <a:p>
            <a:r>
              <a:rPr lang="ru-RU" dirty="0" smtClean="0"/>
              <a:t>средства динамического сжатия (архиватор 7</a:t>
            </a:r>
            <a:r>
              <a:rPr lang="en-US" dirty="0" smtClean="0"/>
              <a:t>zip</a:t>
            </a:r>
            <a:r>
              <a:rPr lang="ru-RU" dirty="0" smtClean="0"/>
              <a:t>) </a:t>
            </a:r>
          </a:p>
          <a:p>
            <a:r>
              <a:rPr lang="ru-RU" dirty="0" smtClean="0"/>
              <a:t>средства просмотра и воспроизведения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XnView</a:t>
            </a:r>
            <a:r>
              <a:rPr lang="ru-RU" dirty="0" smtClean="0"/>
              <a:t>)</a:t>
            </a:r>
          </a:p>
          <a:p>
            <a:r>
              <a:rPr lang="ru-RU" dirty="0" smtClean="0"/>
              <a:t> средства диагностики (AIDA64) </a:t>
            </a:r>
          </a:p>
          <a:p>
            <a:r>
              <a:rPr lang="ru-RU" dirty="0" smtClean="0"/>
              <a:t>средства обеспечения компьютерной безопасности (Антивирус </a:t>
            </a:r>
            <a:r>
              <a:rPr lang="en-US" dirty="0" err="1" smtClean="0"/>
              <a:t>Avast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Системное программное обеспечение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Система программирования </a:t>
            </a:r>
            <a:r>
              <a:rPr lang="ru-RU" dirty="0" smtClean="0"/>
              <a:t>- системные программы, предназначенные для разработки программного обеспечения</a:t>
            </a:r>
            <a:r>
              <a:rPr lang="en-US" dirty="0" smtClean="0"/>
              <a:t> (</a:t>
            </a:r>
            <a:r>
              <a:rPr lang="ru-RU" dirty="0" smtClean="0"/>
              <a:t>Пример: ассемблеры — компьютерные программы, осуществляющие преобразование программы в форме исходного текста на языке ассемблера в машинные команды в виде объектного кода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Системное программное обеспечение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 Система управления базами данных (СУБД) </a:t>
            </a:r>
            <a:r>
              <a:rPr lang="ru-RU" dirty="0" smtClean="0"/>
              <a:t>— специализированная программа (чаще комплекс программ), предназначенная для организации и ведения базы данных</a:t>
            </a:r>
            <a:r>
              <a:rPr lang="en-US" dirty="0" smtClean="0"/>
              <a:t> (</a:t>
            </a:r>
            <a:r>
              <a:rPr lang="ru-RU" dirty="0" smtClean="0"/>
              <a:t>Пример: </a:t>
            </a:r>
            <a:r>
              <a:rPr lang="en-US" dirty="0" smtClean="0"/>
              <a:t>Microsoft Access)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Связующее программное обеспечение </a:t>
            </a:r>
            <a:r>
              <a:rPr lang="ru-RU" dirty="0" smtClean="0"/>
              <a:t>- широко используемый термин, означающий слой или комплекс технологического программного обеспечения для обеспечения взаимодействия между различными приложениями, системами, компонентами.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Системное программное обеспечение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Разновидности связующего программного обеспечения:</a:t>
            </a:r>
          </a:p>
          <a:p>
            <a:r>
              <a:rPr lang="ru-RU" dirty="0" smtClean="0"/>
              <a:t>Система распределённых объектов или технологии распределённых объектов</a:t>
            </a:r>
          </a:p>
          <a:p>
            <a:r>
              <a:rPr lang="ru-RU" dirty="0" smtClean="0"/>
              <a:t>Ориентированное на базы данных</a:t>
            </a:r>
          </a:p>
          <a:p>
            <a:r>
              <a:rPr lang="ru-RU" dirty="0" smtClean="0"/>
              <a:t>Мониторы транзакций</a:t>
            </a:r>
          </a:p>
          <a:p>
            <a:r>
              <a:rPr lang="ru-RU" dirty="0" smtClean="0"/>
              <a:t>Вызов удалённых процедур </a:t>
            </a:r>
          </a:p>
          <a:p>
            <a:r>
              <a:rPr lang="ru-RU" dirty="0" smtClean="0"/>
              <a:t>Ориентированное на обработку сообщений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390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Виды ПО</vt:lpstr>
      <vt:lpstr>Системное программное обеспечение</vt:lpstr>
      <vt:lpstr>Операционные системы</vt:lpstr>
      <vt:lpstr>Операционные системы</vt:lpstr>
      <vt:lpstr>Системное программное обеспечение</vt:lpstr>
      <vt:lpstr>Системное программное обеспечение</vt:lpstr>
      <vt:lpstr>Системное программное обеспечение</vt:lpstr>
      <vt:lpstr>Системное программное обеспечение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47</cp:revision>
  <dcterms:created xsi:type="dcterms:W3CDTF">2016-10-13T11:58:38Z</dcterms:created>
  <dcterms:modified xsi:type="dcterms:W3CDTF">2016-10-28T12:19:01Z</dcterms:modified>
</cp:coreProperties>
</file>