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491A-BA93-416F-8F07-C8F88B08A819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491A-BA93-416F-8F07-C8F88B08A819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491A-BA93-416F-8F07-C8F88B08A819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491A-BA93-416F-8F07-C8F88B08A819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491A-BA93-416F-8F07-C8F88B08A819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491A-BA93-416F-8F07-C8F88B08A819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491A-BA93-416F-8F07-C8F88B08A819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491A-BA93-416F-8F07-C8F88B08A819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491A-BA93-416F-8F07-C8F88B08A819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491A-BA93-416F-8F07-C8F88B08A819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491A-BA93-416F-8F07-C8F88B08A819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8491A-BA93-416F-8F07-C8F88B08A819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/>
          <a:lstStyle/>
          <a:p>
            <a:r>
              <a:rPr lang="ru-RU" dirty="0" smtClean="0"/>
              <a:t>Виды ПО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5429264"/>
            <a:ext cx="6400800" cy="1109682"/>
          </a:xfrm>
        </p:spPr>
        <p:txBody>
          <a:bodyPr/>
          <a:lstStyle/>
          <a:p>
            <a:r>
              <a:rPr lang="ru-RU" dirty="0" smtClean="0"/>
              <a:t>МБОУ «Школа №11»</a:t>
            </a:r>
            <a:endParaRPr lang="ru-RU" dirty="0"/>
          </a:p>
        </p:txBody>
      </p:sp>
      <p:pic>
        <p:nvPicPr>
          <p:cNvPr id="4" name="Picture 2" descr="http://www.fainaidea.com/wp-content/uploads/2016/07/programmnoe-obespechenie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1857364"/>
            <a:ext cx="4018388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ПК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Аппаратное обеспечение </a:t>
            </a:r>
            <a:r>
              <a:rPr lang="en-US" dirty="0" smtClean="0"/>
              <a:t>(hardware)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Программное обеспечение </a:t>
            </a:r>
            <a:r>
              <a:rPr lang="en-US" dirty="0" smtClean="0"/>
              <a:t>(software)</a:t>
            </a:r>
            <a:endParaRPr lang="ru-RU" dirty="0" smtClean="0"/>
          </a:p>
          <a:p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2214546" y="1285860"/>
            <a:ext cx="1857388" cy="71438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786314" y="1285860"/>
            <a:ext cx="1500198" cy="71438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8" name="Picture 4" descr="http://fb.ru/misc/i/gallery/12662/30457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286124"/>
            <a:ext cx="4316359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Классификация ПО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/>
              <a:t>По степени </a:t>
            </a:r>
            <a:r>
              <a:rPr lang="ru-RU" b="1" dirty="0" err="1" smtClean="0"/>
              <a:t>тиражируемости</a:t>
            </a:r>
            <a:r>
              <a:rPr lang="ru-RU" dirty="0" smtClean="0"/>
              <a:t>: </a:t>
            </a:r>
          </a:p>
          <a:p>
            <a:r>
              <a:rPr lang="ru-RU" dirty="0" smtClean="0"/>
              <a:t>программное обеспечение, разрабатываемое на заказ </a:t>
            </a:r>
          </a:p>
          <a:p>
            <a:r>
              <a:rPr lang="ru-RU" dirty="0" smtClean="0"/>
              <a:t>программное обеспечение для крупных корпораций и организаций</a:t>
            </a:r>
          </a:p>
          <a:p>
            <a:r>
              <a:rPr lang="ru-RU" dirty="0" smtClean="0"/>
              <a:t>программное обеспечение для массового потребителя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Классификация ПО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/>
              <a:t>По степени переносимости</a:t>
            </a:r>
            <a:r>
              <a:rPr lang="ru-RU" dirty="0" smtClean="0"/>
              <a:t>:</a:t>
            </a:r>
          </a:p>
          <a:p>
            <a:pPr marL="514350" indent="-514350"/>
            <a:r>
              <a:rPr lang="ru-RU" dirty="0" err="1" smtClean="0"/>
              <a:t>платформозависимые</a:t>
            </a:r>
            <a:endParaRPr lang="ru-RU" dirty="0" smtClean="0"/>
          </a:p>
          <a:p>
            <a:pPr marL="514350" indent="-514350"/>
            <a:r>
              <a:rPr lang="ru-RU" dirty="0" err="1" smtClean="0"/>
              <a:t>Кроссплатформенные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По способу распространения и использования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несвободные (закрытые)</a:t>
            </a:r>
          </a:p>
          <a:p>
            <a:r>
              <a:rPr lang="ru-RU" dirty="0" smtClean="0"/>
              <a:t>открытые</a:t>
            </a:r>
          </a:p>
          <a:p>
            <a:r>
              <a:rPr lang="ru-RU" dirty="0" smtClean="0"/>
              <a:t>свободные</a:t>
            </a:r>
          </a:p>
          <a:p>
            <a:pPr marL="514350" indent="-514350"/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Классификация ПО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/>
              <a:t>По назначению программы</a:t>
            </a:r>
            <a:r>
              <a:rPr lang="ru-RU" dirty="0" smtClean="0"/>
              <a:t>:</a:t>
            </a:r>
          </a:p>
          <a:p>
            <a:r>
              <a:rPr lang="ru-RU" dirty="0" smtClean="0"/>
              <a:t>системные</a:t>
            </a:r>
          </a:p>
          <a:p>
            <a:r>
              <a:rPr lang="ru-RU" dirty="0" smtClean="0"/>
              <a:t>инструментальные</a:t>
            </a:r>
          </a:p>
          <a:p>
            <a:r>
              <a:rPr lang="ru-RU" dirty="0" smtClean="0"/>
              <a:t>прикладные</a:t>
            </a:r>
            <a:endParaRPr lang="ru-RU" dirty="0"/>
          </a:p>
        </p:txBody>
      </p:sp>
      <p:pic>
        <p:nvPicPr>
          <p:cNvPr id="2050" name="Picture 2" descr="http://www.softholm.com/kompjuter/programmy/softma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3981449"/>
            <a:ext cx="5048250" cy="2876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Классификация ПО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По видам </a:t>
            </a:r>
            <a:r>
              <a:rPr lang="ru-RU" dirty="0" smtClean="0"/>
              <a:t>программы делят на:</a:t>
            </a:r>
          </a:p>
          <a:p>
            <a:r>
              <a:rPr lang="ru-RU" dirty="0" smtClean="0"/>
              <a:t>компонент: программа, рассматриваемая как единое целое, выполняющая законченную функцию и применяемая самостоятельно или в составе комплекса</a:t>
            </a:r>
          </a:p>
          <a:p>
            <a:r>
              <a:rPr lang="ru-RU" dirty="0" smtClean="0"/>
              <a:t>комплекс: программа, состоящая из двух или более компонентов и (или) комплексов, выполняющих взаимосвязанные функции, и применяемая самостоятельно или в составе другого комплекса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Конспект: определения ко всем новым терминам по образцу.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144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Виды ПО</vt:lpstr>
      <vt:lpstr>ПК</vt:lpstr>
      <vt:lpstr>Классификация ПО</vt:lpstr>
      <vt:lpstr>Классификация ПО</vt:lpstr>
      <vt:lpstr>Классификация ПО</vt:lpstr>
      <vt:lpstr>Классификация ПО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kab28</cp:lastModifiedBy>
  <cp:revision>47</cp:revision>
  <dcterms:created xsi:type="dcterms:W3CDTF">2016-10-13T11:58:38Z</dcterms:created>
  <dcterms:modified xsi:type="dcterms:W3CDTF">2016-11-22T13:25:48Z</dcterms:modified>
</cp:coreProperties>
</file>