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77" r:id="rId4"/>
    <p:sldId id="278" r:id="rId5"/>
    <p:sldId id="279" r:id="rId6"/>
    <p:sldId id="28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8491A-BA93-416F-8F07-C8F88B08A819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en-US" dirty="0"/>
              <a:t>PascalABC.NET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5429264"/>
            <a:ext cx="6400800" cy="1109682"/>
          </a:xfrm>
        </p:spPr>
        <p:txBody>
          <a:bodyPr/>
          <a:lstStyle/>
          <a:p>
            <a:r>
              <a:rPr lang="ru-RU" dirty="0" smtClean="0"/>
              <a:t>МБОУ «Школа №11»</a:t>
            </a:r>
            <a:endParaRPr lang="ru-RU" dirty="0"/>
          </a:p>
        </p:txBody>
      </p:sp>
      <p:pic>
        <p:nvPicPr>
          <p:cNvPr id="4" name="Picture 2" descr="http://www.fainaidea.com/wp-content/uploads/2016/07/programmnoe-obespecheni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857364"/>
            <a:ext cx="4018388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Задача (постановка задачи): </a:t>
            </a:r>
            <a:r>
              <a:rPr lang="ru-RU" dirty="0" smtClean="0"/>
              <a:t>посчитать площадь круга.</a:t>
            </a:r>
          </a:p>
          <a:p>
            <a:pPr>
              <a:buNone/>
            </a:pPr>
            <a:r>
              <a:rPr lang="ru-RU" b="1" dirty="0" smtClean="0"/>
              <a:t>Математическая модель: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60"/>
            <a:ext cx="4314825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586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Данные: </a:t>
            </a:r>
          </a:p>
          <a:p>
            <a:pPr>
              <a:buNone/>
            </a:pPr>
            <a:r>
              <a:rPr lang="ru-RU" dirty="0" smtClean="0"/>
              <a:t>Входные – </a:t>
            </a:r>
            <a:r>
              <a:rPr lang="en-US" dirty="0" smtClean="0"/>
              <a:t>r</a:t>
            </a:r>
          </a:p>
          <a:p>
            <a:pPr>
              <a:buNone/>
            </a:pPr>
            <a:r>
              <a:rPr lang="ru-RU" dirty="0" smtClean="0"/>
              <a:t>Выходные – </a:t>
            </a:r>
            <a:r>
              <a:rPr lang="en-US" dirty="0" smtClean="0"/>
              <a:t>s</a:t>
            </a:r>
          </a:p>
          <a:p>
            <a:pPr>
              <a:buNone/>
            </a:pPr>
            <a:r>
              <a:rPr lang="ru-RU" dirty="0" smtClean="0"/>
              <a:t>Константа – </a:t>
            </a:r>
            <a:r>
              <a:rPr lang="en-US" dirty="0" smtClean="0"/>
              <a:t>pi=3,14</a:t>
            </a:r>
          </a:p>
          <a:p>
            <a:pPr>
              <a:buNone/>
            </a:pPr>
            <a:r>
              <a:rPr lang="ru-RU" dirty="0" smtClean="0"/>
              <a:t>Возможны промежуточные данные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553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Блок-схема</a:t>
            </a:r>
            <a:r>
              <a:rPr lang="ru-RU" dirty="0" smtClean="0"/>
              <a:t>: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408931" y="1142984"/>
            <a:ext cx="144016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sp>
        <p:nvSpPr>
          <p:cNvPr id="5" name="Блок-схема: данные 4"/>
          <p:cNvSpPr/>
          <p:nvPr/>
        </p:nvSpPr>
        <p:spPr>
          <a:xfrm>
            <a:off x="3275856" y="2143116"/>
            <a:ext cx="1728192" cy="72008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Ввод </a:t>
            </a:r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347864" y="4137680"/>
            <a:ext cx="1560055" cy="72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S=pi*r*r</a:t>
            </a:r>
            <a:endParaRPr lang="ru-RU" dirty="0"/>
          </a:p>
        </p:txBody>
      </p:sp>
      <p:sp>
        <p:nvSpPr>
          <p:cNvPr id="7" name="Блок-схема: данные 6"/>
          <p:cNvSpPr/>
          <p:nvPr/>
        </p:nvSpPr>
        <p:spPr>
          <a:xfrm>
            <a:off x="3203848" y="5066374"/>
            <a:ext cx="1728192" cy="72008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Вывод </a:t>
            </a:r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419872" y="5995068"/>
            <a:ext cx="144016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Конец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3955886" y="1959051"/>
            <a:ext cx="357190" cy="10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139952" y="371133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117218" y="464002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139952" y="55687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6136" y="60719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Линейный алгоритм</a:t>
            </a:r>
            <a:endParaRPr lang="ru-RU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369135" y="3143248"/>
            <a:ext cx="1560055" cy="72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r>
              <a:rPr lang="en-US" dirty="0" smtClean="0"/>
              <a:t>i=3.14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143372" y="27146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55696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4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Программа на языке Паскаль</a:t>
            </a:r>
            <a:r>
              <a:rPr lang="ru-RU" dirty="0" smtClean="0"/>
              <a:t>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/>
              <a:t>program square;</a:t>
            </a:r>
          </a:p>
          <a:p>
            <a:pPr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/>
              <a:t>  Pi = </a:t>
            </a:r>
            <a:r>
              <a:rPr lang="en-US" dirty="0" smtClean="0"/>
              <a:t>3.14; </a:t>
            </a:r>
            <a:r>
              <a:rPr lang="en-US" dirty="0"/>
              <a:t>//</a:t>
            </a:r>
            <a:r>
              <a:rPr lang="ru-RU" dirty="0"/>
              <a:t>Указание значения числа Пи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/>
              <a:t>  r: real; // </a:t>
            </a:r>
            <a:r>
              <a:rPr lang="ru-RU" dirty="0"/>
              <a:t>радиус круга</a:t>
            </a:r>
          </a:p>
          <a:p>
            <a:pPr>
              <a:buNone/>
            </a:pPr>
            <a:r>
              <a:rPr lang="ru-RU" dirty="0"/>
              <a:t>  </a:t>
            </a:r>
            <a:r>
              <a:rPr lang="en-US" dirty="0"/>
              <a:t>S: real; // </a:t>
            </a:r>
            <a:r>
              <a:rPr lang="ru-RU" dirty="0"/>
              <a:t>площадь круга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en-US" dirty="0" smtClean="0"/>
              <a:t>begin</a:t>
            </a:r>
            <a:endParaRPr lang="en-US" dirty="0"/>
          </a:p>
          <a:p>
            <a:pPr>
              <a:buNone/>
            </a:pPr>
            <a:r>
              <a:rPr lang="en-US" dirty="0"/>
              <a:t>  </a:t>
            </a:r>
            <a:r>
              <a:rPr lang="en-US" dirty="0" err="1" smtClean="0"/>
              <a:t>writeln</a:t>
            </a:r>
            <a:r>
              <a:rPr lang="en-US" dirty="0" smtClean="0"/>
              <a:t>(</a:t>
            </a:r>
            <a:r>
              <a:rPr lang="en-US" dirty="0"/>
              <a:t>'</a:t>
            </a:r>
            <a:r>
              <a:rPr lang="ru-RU" dirty="0"/>
              <a:t>Введите радиус круга: '); //Диалог пользователя</a:t>
            </a:r>
          </a:p>
          <a:p>
            <a:pPr>
              <a:buNone/>
            </a:pPr>
            <a:r>
              <a:rPr lang="ru-RU" dirty="0"/>
              <a:t>  </a:t>
            </a:r>
            <a:r>
              <a:rPr lang="en-US" dirty="0" err="1"/>
              <a:t>readln</a:t>
            </a:r>
            <a:r>
              <a:rPr lang="en-US" dirty="0"/>
              <a:t>(r); //</a:t>
            </a:r>
            <a:r>
              <a:rPr lang="ru-RU" dirty="0"/>
              <a:t>Считывание значения радиуса</a:t>
            </a:r>
          </a:p>
          <a:p>
            <a:pPr>
              <a:buNone/>
            </a:pPr>
            <a:r>
              <a:rPr lang="ru-RU" dirty="0"/>
              <a:t>  </a:t>
            </a:r>
            <a:r>
              <a:rPr lang="en-US" dirty="0"/>
              <a:t>S := Pi*r*r; //</a:t>
            </a:r>
            <a:r>
              <a:rPr lang="ru-RU" dirty="0"/>
              <a:t>Вычисление площади </a:t>
            </a:r>
          </a:p>
          <a:p>
            <a:pPr>
              <a:buNone/>
            </a:pPr>
            <a:r>
              <a:rPr lang="ru-RU" dirty="0"/>
              <a:t>  </a:t>
            </a:r>
            <a:r>
              <a:rPr lang="en-US" dirty="0" err="1"/>
              <a:t>writeln</a:t>
            </a:r>
            <a:r>
              <a:rPr lang="en-US" dirty="0"/>
              <a:t>('</a:t>
            </a:r>
            <a:r>
              <a:rPr lang="ru-RU" dirty="0"/>
              <a:t>Площадь круга равна ',</a:t>
            </a:r>
            <a:r>
              <a:rPr lang="en-US" dirty="0"/>
              <a:t>S); //</a:t>
            </a:r>
            <a:r>
              <a:rPr lang="ru-RU" dirty="0"/>
              <a:t>Вывод значения</a:t>
            </a:r>
          </a:p>
          <a:p>
            <a:pPr>
              <a:buNone/>
            </a:pPr>
            <a:r>
              <a:rPr lang="en-US" dirty="0"/>
              <a:t>end. //</a:t>
            </a:r>
            <a:r>
              <a:rPr lang="ru-RU" dirty="0"/>
              <a:t>Конец программы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3100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Тестовый (контрольный) пример </a:t>
            </a:r>
            <a:r>
              <a:rPr lang="ru-RU" dirty="0" smtClean="0"/>
              <a:t>(просчитываем вручную, затем проверяем программу): </a:t>
            </a:r>
          </a:p>
          <a:p>
            <a:pPr>
              <a:buNone/>
            </a:pPr>
            <a:r>
              <a:rPr lang="en-US" dirty="0" smtClean="0"/>
              <a:t>r=5</a:t>
            </a:r>
          </a:p>
          <a:p>
            <a:pPr>
              <a:buNone/>
            </a:pPr>
            <a:r>
              <a:rPr lang="en-US" dirty="0" smtClean="0"/>
              <a:t>S</a:t>
            </a:r>
            <a:r>
              <a:rPr lang="en-US" dirty="0" smtClean="0"/>
              <a:t>=3,14*5*5=78,5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4799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150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PascalABC.NET</vt:lpstr>
      <vt:lpstr>Пример</vt:lpstr>
      <vt:lpstr>Пример</vt:lpstr>
      <vt:lpstr>Пример</vt:lpstr>
      <vt:lpstr>Пример</vt:lpstr>
      <vt:lpstr>Пример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71</cp:revision>
  <dcterms:created xsi:type="dcterms:W3CDTF">2016-10-13T11:58:38Z</dcterms:created>
  <dcterms:modified xsi:type="dcterms:W3CDTF">2016-12-09T12:54:44Z</dcterms:modified>
</cp:coreProperties>
</file>