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80" r:id="rId4"/>
    <p:sldId id="281" r:id="rId5"/>
    <p:sldId id="282" r:id="rId6"/>
    <p:sldId id="283" r:id="rId7"/>
    <p:sldId id="284" r:id="rId8"/>
    <p:sldId id="28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491A-BA93-416F-8F07-C8F88B08A819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7B3A-0423-4C5A-A2F9-F3170F444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491A-BA93-416F-8F07-C8F88B08A819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7B3A-0423-4C5A-A2F9-F3170F444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491A-BA93-416F-8F07-C8F88B08A819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7B3A-0423-4C5A-A2F9-F3170F444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491A-BA93-416F-8F07-C8F88B08A819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7B3A-0423-4C5A-A2F9-F3170F444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491A-BA93-416F-8F07-C8F88B08A819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7B3A-0423-4C5A-A2F9-F3170F444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491A-BA93-416F-8F07-C8F88B08A819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7B3A-0423-4C5A-A2F9-F3170F444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491A-BA93-416F-8F07-C8F88B08A819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7B3A-0423-4C5A-A2F9-F3170F444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491A-BA93-416F-8F07-C8F88B08A819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7B3A-0423-4C5A-A2F9-F3170F444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491A-BA93-416F-8F07-C8F88B08A819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7B3A-0423-4C5A-A2F9-F3170F444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491A-BA93-416F-8F07-C8F88B08A819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7B3A-0423-4C5A-A2F9-F3170F444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491A-BA93-416F-8F07-C8F88B08A819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7B3A-0423-4C5A-A2F9-F3170F444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8491A-BA93-416F-8F07-C8F88B08A819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87B3A-0423-4C5A-A2F9-F3170F444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</p:spPr>
        <p:txBody>
          <a:bodyPr/>
          <a:lstStyle/>
          <a:p>
            <a:r>
              <a:rPr lang="en-US" dirty="0"/>
              <a:t>PascalABC.NET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5429264"/>
            <a:ext cx="6400800" cy="1109682"/>
          </a:xfrm>
        </p:spPr>
        <p:txBody>
          <a:bodyPr/>
          <a:lstStyle/>
          <a:p>
            <a:r>
              <a:rPr lang="ru-RU" dirty="0" smtClean="0"/>
              <a:t>МБОУ «Школа №11»</a:t>
            </a:r>
            <a:endParaRPr lang="ru-RU" dirty="0"/>
          </a:p>
        </p:txBody>
      </p:sp>
      <p:pic>
        <p:nvPicPr>
          <p:cNvPr id="4" name="Picture 2" descr="http://www.fainaidea.com/wp-content/uploads/2016/07/programmnoe-obespechenie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1857364"/>
            <a:ext cx="4018388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Типы данных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Тип определяет: </a:t>
            </a:r>
          </a:p>
          <a:p>
            <a:r>
              <a:rPr lang="ru-RU" dirty="0"/>
              <a:t>возможные значения переменных, констант, функций, выражений, принадлежащих к данному типу; </a:t>
            </a:r>
          </a:p>
          <a:p>
            <a:r>
              <a:rPr lang="ru-RU" dirty="0"/>
              <a:t>внутреннюю форму представления данных в ЭВМ; </a:t>
            </a:r>
          </a:p>
          <a:p>
            <a:r>
              <a:rPr lang="ru-RU" dirty="0"/>
              <a:t>операции и функции, которые могут выполняться над величинами, принадлежащими к данному типу.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8640"/>
            <a:ext cx="5838011" cy="638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479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71439"/>
            <a:ext cx="5689053" cy="6469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2868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515"/>
          <a:stretch/>
        </p:blipFill>
        <p:spPr bwMode="auto">
          <a:xfrm>
            <a:off x="1547664" y="1009832"/>
            <a:ext cx="5991225" cy="5083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6497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40768"/>
            <a:ext cx="6096000" cy="315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3422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458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Div</a:t>
            </a:r>
            <a:r>
              <a:rPr lang="ru-RU" b="1" dirty="0" smtClean="0"/>
              <a:t> (</a:t>
            </a:r>
            <a:r>
              <a:rPr lang="ru-RU" dirty="0" smtClean="0"/>
              <a:t>операция выполняется </a:t>
            </a:r>
            <a:r>
              <a:rPr lang="ru-RU" dirty="0"/>
              <a:t>только над целыми числами</a:t>
            </a:r>
            <a:r>
              <a:rPr lang="ru-RU" b="1" dirty="0" smtClean="0"/>
              <a:t>)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87413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Для </a:t>
            </a:r>
            <a:r>
              <a:rPr lang="ru-RU" dirty="0"/>
              <a:t>того, чтобы найти частное от деления, мы используем операцию </a:t>
            </a:r>
            <a:r>
              <a:rPr lang="ru-RU" dirty="0" err="1"/>
              <a:t>div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 Примеры:</a:t>
            </a:r>
          </a:p>
          <a:p>
            <a:r>
              <a:rPr lang="ru-RU" dirty="0"/>
              <a:t>25 </a:t>
            </a:r>
            <a:r>
              <a:rPr lang="ru-RU" dirty="0" err="1"/>
              <a:t>div</a:t>
            </a:r>
            <a:r>
              <a:rPr lang="ru-RU" dirty="0"/>
              <a:t> 20 = 1;</a:t>
            </a:r>
          </a:p>
          <a:p>
            <a:r>
              <a:rPr lang="ru-RU" dirty="0"/>
              <a:t>20 </a:t>
            </a:r>
            <a:r>
              <a:rPr lang="ru-RU" dirty="0" err="1"/>
              <a:t>div</a:t>
            </a:r>
            <a:r>
              <a:rPr lang="ru-RU" dirty="0"/>
              <a:t> 25 = 0;</a:t>
            </a:r>
          </a:p>
          <a:p>
            <a:r>
              <a:rPr lang="ru-RU" dirty="0"/>
              <a:t>39 </a:t>
            </a:r>
            <a:r>
              <a:rPr lang="ru-RU" dirty="0" err="1"/>
              <a:t>div</a:t>
            </a:r>
            <a:r>
              <a:rPr lang="ru-RU" dirty="0"/>
              <a:t> 5 = 7;</a:t>
            </a:r>
          </a:p>
          <a:p>
            <a:r>
              <a:rPr lang="ru-RU" dirty="0"/>
              <a:t>158 </a:t>
            </a:r>
            <a:r>
              <a:rPr lang="ru-RU" dirty="0" err="1"/>
              <a:t>div</a:t>
            </a:r>
            <a:r>
              <a:rPr lang="ru-RU" dirty="0"/>
              <a:t> 3 = 52.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6013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458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Mod</a:t>
            </a:r>
            <a:r>
              <a:rPr lang="ru-RU" b="1" dirty="0" smtClean="0"/>
              <a:t> (</a:t>
            </a:r>
            <a:r>
              <a:rPr lang="ru-RU" dirty="0" smtClean="0"/>
              <a:t>операция выполняется </a:t>
            </a:r>
            <a:r>
              <a:rPr lang="ru-RU" dirty="0"/>
              <a:t>только над целыми числами</a:t>
            </a:r>
            <a:r>
              <a:rPr lang="ru-RU" b="1" dirty="0" smtClean="0"/>
              <a:t>)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87413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Для того, чтобы найти остаток от деления, мы используем операцию </a:t>
            </a:r>
            <a:r>
              <a:rPr lang="ru-RU" dirty="0" err="1"/>
              <a:t>mod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Примеры</a:t>
            </a:r>
            <a:r>
              <a:rPr lang="ru-RU" dirty="0"/>
              <a:t>:</a:t>
            </a:r>
          </a:p>
          <a:p>
            <a:r>
              <a:rPr lang="ru-RU" dirty="0"/>
              <a:t>25 </a:t>
            </a:r>
            <a:r>
              <a:rPr lang="ru-RU" dirty="0" err="1"/>
              <a:t>mod</a:t>
            </a:r>
            <a:r>
              <a:rPr lang="ru-RU" dirty="0"/>
              <a:t> 20 = 5;</a:t>
            </a:r>
          </a:p>
          <a:p>
            <a:r>
              <a:rPr lang="ru-RU" dirty="0"/>
              <a:t>20 </a:t>
            </a:r>
            <a:r>
              <a:rPr lang="ru-RU" dirty="0" err="1"/>
              <a:t>mod</a:t>
            </a:r>
            <a:r>
              <a:rPr lang="ru-RU" dirty="0"/>
              <a:t> 25 = 0;</a:t>
            </a:r>
          </a:p>
          <a:p>
            <a:r>
              <a:rPr lang="ru-RU" dirty="0"/>
              <a:t>39 </a:t>
            </a:r>
            <a:r>
              <a:rPr lang="ru-RU" dirty="0" err="1"/>
              <a:t>mod</a:t>
            </a:r>
            <a:r>
              <a:rPr lang="ru-RU" dirty="0"/>
              <a:t> 5 = 4;</a:t>
            </a:r>
          </a:p>
          <a:p>
            <a:r>
              <a:rPr lang="ru-RU" dirty="0"/>
              <a:t>158 </a:t>
            </a:r>
            <a:r>
              <a:rPr lang="ru-RU" dirty="0" err="1"/>
              <a:t>mod</a:t>
            </a:r>
            <a:r>
              <a:rPr lang="ru-RU" dirty="0"/>
              <a:t> 3 = 2.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15795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121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PascalABC.NET</vt:lpstr>
      <vt:lpstr>Типы данных</vt:lpstr>
      <vt:lpstr>Презентация PowerPoint</vt:lpstr>
      <vt:lpstr>Презентация PowerPoint</vt:lpstr>
      <vt:lpstr>Презентация PowerPoint</vt:lpstr>
      <vt:lpstr>Презентация PowerPoint</vt:lpstr>
      <vt:lpstr>Div (операция выполняется только над целыми числами) </vt:lpstr>
      <vt:lpstr>Mod (операция выполняется только над целыми числами)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kab28</cp:lastModifiedBy>
  <cp:revision>67</cp:revision>
  <dcterms:created xsi:type="dcterms:W3CDTF">2016-10-13T11:58:38Z</dcterms:created>
  <dcterms:modified xsi:type="dcterms:W3CDTF">2016-11-16T10:11:10Z</dcterms:modified>
</cp:coreProperties>
</file>