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9" r:id="rId4"/>
    <p:sldId id="28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Паскаль. </a:t>
            </a:r>
            <a:r>
              <a:rPr lang="ru-RU" dirty="0" smtClean="0"/>
              <a:t>Цикл с известным числом повторов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0000" lnSpcReduction="20000"/>
          </a:bodyPr>
          <a:lstStyle/>
          <a:p>
            <a:r>
              <a:rPr lang="ru-RU" sz="3400" i="1" dirty="0" smtClean="0"/>
              <a:t>Циклический </a:t>
            </a:r>
            <a:r>
              <a:rPr lang="ru-RU" sz="3400" i="1" dirty="0" smtClean="0"/>
              <a:t>процесс</a:t>
            </a:r>
            <a:r>
              <a:rPr lang="ru-RU" sz="3400" dirty="0" smtClean="0"/>
              <a:t>, или просто </a:t>
            </a:r>
            <a:r>
              <a:rPr lang="ru-RU" sz="3400" i="1" dirty="0" smtClean="0"/>
              <a:t>цикл</a:t>
            </a:r>
            <a:r>
              <a:rPr lang="ru-RU" sz="3400" dirty="0" smtClean="0"/>
              <a:t>, это повторение одних и тех же действий.</a:t>
            </a:r>
          </a:p>
          <a:p>
            <a:r>
              <a:rPr lang="ru-RU" sz="3400" dirty="0" smtClean="0"/>
              <a:t>Операторы, предназначенные для организации повторения одних и тех же действий, называются </a:t>
            </a:r>
            <a:r>
              <a:rPr lang="ru-RU" sz="3400" i="1" dirty="0" smtClean="0"/>
              <a:t>операторами цикла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Они всегда имеют </a:t>
            </a:r>
            <a:r>
              <a:rPr lang="ru-RU" sz="3400" i="1" dirty="0" smtClean="0"/>
              <a:t>заголовок цикла</a:t>
            </a:r>
            <a:r>
              <a:rPr lang="ru-RU" sz="3400" dirty="0" smtClean="0"/>
              <a:t>, определяющий число повторений, и </a:t>
            </a:r>
            <a:r>
              <a:rPr lang="ru-RU" sz="3400" i="1" dirty="0" smtClean="0"/>
              <a:t>тело цикла</a:t>
            </a:r>
            <a:r>
              <a:rPr lang="ru-RU" sz="3400" dirty="0" smtClean="0"/>
              <a:t>  – повторяющиеся действия.</a:t>
            </a:r>
          </a:p>
          <a:p>
            <a:r>
              <a:rPr lang="ru-RU" sz="3400" dirty="0" smtClean="0"/>
              <a:t>Переменная, которая изменяются внутри цикла и влияют на его окончание, называется </a:t>
            </a:r>
            <a:r>
              <a:rPr lang="ru-RU" sz="3400" i="1" dirty="0" smtClean="0"/>
              <a:t>параметром цикла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Величина, на которую изменяется переменная цикла, называется </a:t>
            </a:r>
            <a:r>
              <a:rPr lang="ru-RU" sz="3400" i="1" dirty="0" smtClean="0"/>
              <a:t>шагом цикла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Различают два вида циклов: циклы с известным числом повторений (циклы с параметром) и циклы с неизвестным числом повторений (циклы с условием).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ru-RU" dirty="0" smtClean="0"/>
              <a:t>Оператор </a:t>
            </a:r>
            <a:r>
              <a:rPr lang="ru-RU" dirty="0" smtClean="0"/>
              <a:t>цикла </a:t>
            </a:r>
            <a:r>
              <a:rPr lang="ru-RU" dirty="0" err="1" smtClean="0"/>
              <a:t>for</a:t>
            </a:r>
            <a:endParaRPr lang="ru-RU" dirty="0" smtClean="0"/>
          </a:p>
        </p:txBody>
      </p:sp>
      <p:pic>
        <p:nvPicPr>
          <p:cNvPr id="5" name="Picture 2" descr="Цикл с параметр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928802"/>
            <a:ext cx="235745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ru-RU" dirty="0" smtClean="0"/>
              <a:t>Оператор </a:t>
            </a:r>
            <a:r>
              <a:rPr lang="ru-RU" dirty="0" smtClean="0"/>
              <a:t>цикла </a:t>
            </a:r>
            <a:r>
              <a:rPr lang="ru-RU" dirty="0" err="1" smtClean="0"/>
              <a:t>for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dirty="0" smtClean="0"/>
              <a:t>Оператор цикла с параметром (цикл </a:t>
            </a:r>
            <a:r>
              <a:rPr lang="ru-RU" sz="1700" dirty="0" err="1" smtClean="0"/>
              <a:t>for</a:t>
            </a:r>
            <a:r>
              <a:rPr lang="ru-RU" sz="1700" dirty="0" smtClean="0"/>
              <a:t>) применяется  тогда, когда заранее известно количество повторений одного и того же действия.</a:t>
            </a:r>
          </a:p>
          <a:p>
            <a:pPr>
              <a:buNone/>
            </a:pPr>
            <a:r>
              <a:rPr lang="ru-RU" sz="1700" dirty="0" smtClean="0"/>
              <a:t>Для записи оператора цикла с параметром в языке Паскаль используется две формы записи.</a:t>
            </a:r>
          </a:p>
          <a:p>
            <a:pPr>
              <a:buNone/>
            </a:pPr>
            <a:r>
              <a:rPr lang="ru-RU" sz="1700" dirty="0" err="1" smtClean="0"/>
              <a:t>for</a:t>
            </a:r>
            <a:r>
              <a:rPr lang="ru-RU" sz="1700" dirty="0" smtClean="0"/>
              <a:t> &lt;параметр&gt; := &lt;начальное значение&gt; </a:t>
            </a:r>
            <a:r>
              <a:rPr lang="ru-RU" sz="1700" dirty="0" err="1" smtClean="0"/>
              <a:t>to</a:t>
            </a:r>
            <a:r>
              <a:rPr lang="ru-RU" sz="1700" dirty="0" smtClean="0"/>
              <a:t> &lt;конечное значение&gt; </a:t>
            </a:r>
            <a:r>
              <a:rPr lang="ru-RU" sz="1700" dirty="0" err="1" smtClean="0"/>
              <a:t>do</a:t>
            </a:r>
            <a:r>
              <a:rPr lang="ru-RU" sz="1700" dirty="0" smtClean="0"/>
              <a:t> &lt;тело цикла&gt;;</a:t>
            </a:r>
          </a:p>
          <a:p>
            <a:pPr>
              <a:buNone/>
            </a:pPr>
            <a:r>
              <a:rPr lang="ru-RU" sz="1700" dirty="0" smtClean="0"/>
              <a:t>или</a:t>
            </a:r>
          </a:p>
          <a:p>
            <a:pPr>
              <a:buNone/>
            </a:pPr>
            <a:r>
              <a:rPr lang="ru-RU" sz="1700" dirty="0" err="1" smtClean="0"/>
              <a:t>for</a:t>
            </a:r>
            <a:r>
              <a:rPr lang="ru-RU" sz="1700" dirty="0" smtClean="0"/>
              <a:t> &lt;параметр&gt; := &lt;начальное значение&gt; </a:t>
            </a:r>
            <a:r>
              <a:rPr lang="ru-RU" sz="1700" dirty="0" err="1" smtClean="0"/>
              <a:t>downto</a:t>
            </a:r>
            <a:r>
              <a:rPr lang="ru-RU" sz="1700" dirty="0" smtClean="0"/>
              <a:t> &lt;конечное значение&gt; </a:t>
            </a:r>
            <a:r>
              <a:rPr lang="ru-RU" sz="1700" dirty="0" err="1" smtClean="0"/>
              <a:t>do</a:t>
            </a:r>
            <a:r>
              <a:rPr lang="ru-RU" sz="1700" dirty="0" smtClean="0"/>
              <a:t> &lt;тело цикла&gt;;</a:t>
            </a:r>
          </a:p>
          <a:p>
            <a:pPr>
              <a:buNone/>
            </a:pPr>
            <a:r>
              <a:rPr lang="ru-RU" sz="1700" dirty="0" smtClean="0"/>
              <a:t>В первом операторе, с ключевым  словом </a:t>
            </a:r>
            <a:r>
              <a:rPr lang="ru-RU" sz="1700" dirty="0" err="1" smtClean="0"/>
              <a:t>to</a:t>
            </a:r>
            <a:r>
              <a:rPr lang="ru-RU" sz="1700" dirty="0" smtClean="0"/>
              <a:t> в заголовке, параметр цикла изменяется от начального значения до конечного значения, увеличиваясь всякий раз на единицу.</a:t>
            </a:r>
          </a:p>
          <a:p>
            <a:pPr>
              <a:buNone/>
            </a:pPr>
            <a:r>
              <a:rPr lang="ru-RU" sz="1700" dirty="0" smtClean="0"/>
              <a:t>Во втором операторе, с ключевым словом </a:t>
            </a:r>
            <a:r>
              <a:rPr lang="ru-RU" sz="1700" dirty="0" err="1" smtClean="0"/>
              <a:t>downto</a:t>
            </a:r>
            <a:r>
              <a:rPr lang="ru-RU" sz="1700" dirty="0" smtClean="0"/>
              <a:t>, параметр цикла уменьшаясь на единицу.</a:t>
            </a:r>
          </a:p>
          <a:p>
            <a:pPr>
              <a:buNone/>
            </a:pPr>
            <a:r>
              <a:rPr lang="ru-RU" sz="1700" dirty="0" smtClean="0"/>
              <a:t>здесь:</a:t>
            </a:r>
          </a:p>
          <a:p>
            <a:pPr>
              <a:buNone/>
            </a:pPr>
            <a:r>
              <a:rPr lang="ru-RU" sz="1700" dirty="0" smtClean="0"/>
              <a:t>&lt;параметр&gt; – переменная цикла (счетчик цикла);</a:t>
            </a:r>
          </a:p>
          <a:p>
            <a:pPr>
              <a:buNone/>
            </a:pPr>
            <a:r>
              <a:rPr lang="ru-RU" sz="1700" dirty="0" smtClean="0"/>
              <a:t>&lt;начальное значение&gt; – начальное значение переменной цикла;</a:t>
            </a:r>
          </a:p>
          <a:p>
            <a:pPr>
              <a:buNone/>
            </a:pPr>
            <a:r>
              <a:rPr lang="ru-RU" sz="1700" dirty="0" smtClean="0"/>
              <a:t>&lt;конечное значение&gt; – конечное значение переменной цикла.</a:t>
            </a:r>
          </a:p>
          <a:p>
            <a:pPr>
              <a:buNone/>
            </a:pPr>
            <a:r>
              <a:rPr lang="ru-RU" sz="1700" dirty="0" smtClean="0"/>
              <a:t>В языке Паскаль шаг цикла  всегда равен единице.</a:t>
            </a:r>
          </a:p>
          <a:p>
            <a:pPr>
              <a:buNone/>
            </a:pPr>
            <a:r>
              <a:rPr lang="ru-RU" sz="1700" dirty="0" smtClean="0"/>
              <a:t>Если тело цикла состоит из нескольких операторов, то оно заключается в операторные скобки </a:t>
            </a:r>
            <a:r>
              <a:rPr lang="ru-RU" sz="1700" dirty="0" err="1" smtClean="0"/>
              <a:t>Begin</a:t>
            </a:r>
            <a:r>
              <a:rPr lang="ru-RU" sz="1700" dirty="0" smtClean="0"/>
              <a:t> – </a:t>
            </a:r>
            <a:r>
              <a:rPr lang="ru-RU" sz="1700" dirty="0" err="1" smtClean="0"/>
              <a:t>End</a:t>
            </a:r>
            <a:r>
              <a:rPr lang="ru-RU" sz="1700" dirty="0" smtClean="0"/>
              <a:t>.</a:t>
            </a:r>
            <a:endParaRPr lang="ru-RU" sz="17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Паскаль. Цикл с известным числом повторов</vt:lpstr>
      <vt:lpstr>Понятие цикла</vt:lpstr>
      <vt:lpstr>Оператор цикла for</vt:lpstr>
      <vt:lpstr>Оператор цикла for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User</cp:lastModifiedBy>
  <cp:revision>82</cp:revision>
  <dcterms:created xsi:type="dcterms:W3CDTF">2017-01-20T06:33:23Z</dcterms:created>
  <dcterms:modified xsi:type="dcterms:W3CDTF">2017-02-13T13:28:49Z</dcterms:modified>
</cp:coreProperties>
</file>