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318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8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244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39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854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583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83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685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107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318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724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D4DF-6B8A-4D5F-85DF-9DAC985A6A81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93B3-8C78-46BA-BE18-980CBA6C5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68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Паскаль. Массивы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54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структуры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Любой алгоритм можно запрограммировать с помощью четырех базовых типов (логический ( </a:t>
            </a:r>
            <a:r>
              <a:rPr lang="ru-RU" dirty="0" err="1" smtClean="0"/>
              <a:t>boolean</a:t>
            </a:r>
            <a:r>
              <a:rPr lang="ru-RU" dirty="0" smtClean="0"/>
              <a:t> ), целый ( </a:t>
            </a:r>
            <a:r>
              <a:rPr lang="ru-RU" dirty="0" err="1" smtClean="0"/>
              <a:t>integer</a:t>
            </a:r>
            <a:r>
              <a:rPr lang="ru-RU" dirty="0" smtClean="0"/>
              <a:t> , </a:t>
            </a:r>
            <a:r>
              <a:rPr lang="ru-RU" dirty="0" err="1" smtClean="0"/>
              <a:t>word</a:t>
            </a:r>
            <a:r>
              <a:rPr lang="ru-RU" dirty="0" smtClean="0"/>
              <a:t> , </a:t>
            </a:r>
            <a:r>
              <a:rPr lang="ru-RU" dirty="0" err="1" smtClean="0"/>
              <a:t>byte</a:t>
            </a:r>
            <a:r>
              <a:rPr lang="ru-RU" dirty="0" smtClean="0"/>
              <a:t> , </a:t>
            </a:r>
            <a:r>
              <a:rPr lang="ru-RU" dirty="0" err="1" smtClean="0"/>
              <a:t>longint</a:t>
            </a:r>
            <a:r>
              <a:rPr lang="ru-RU" dirty="0" smtClean="0"/>
              <a:t> ), вещественный ( </a:t>
            </a:r>
            <a:r>
              <a:rPr lang="ru-RU" dirty="0" err="1" smtClean="0"/>
              <a:t>real</a:t>
            </a:r>
            <a:r>
              <a:rPr lang="ru-RU" dirty="0" smtClean="0"/>
              <a:t> ), символьный ( </a:t>
            </a:r>
            <a:r>
              <a:rPr lang="ru-RU" dirty="0" err="1" smtClean="0"/>
              <a:t>char</a:t>
            </a:r>
            <a:r>
              <a:rPr lang="ru-RU" dirty="0" smtClean="0"/>
              <a:t> )). Но для обработки информации о многообразном реальном мире требуются данные, имеющие более сложное строение. Такие сложные конструкции, основанные на простейших скалярных типах, называются структурами. </a:t>
            </a:r>
            <a:r>
              <a:rPr lang="ru-RU" b="1" dirty="0" smtClean="0"/>
              <a:t>Структура</a:t>
            </a:r>
            <a:r>
              <a:rPr lang="ru-RU" dirty="0" smtClean="0"/>
              <a:t> – некоторый составной тип данных, составленный из базовых скалярных. Если структура не изменяет своего строения на протяжении всего выполнения программы, в которой она описана, то такую структуру называют статической.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Самой распространенной структурой, реализованной практически во всех языках программирования, является массив.</a:t>
            </a:r>
          </a:p>
          <a:p>
            <a:endParaRPr lang="ru-RU" dirty="0" smtClean="0"/>
          </a:p>
          <a:p>
            <a:r>
              <a:rPr lang="ru-RU" dirty="0" smtClean="0"/>
              <a:t>Массивы состоят из ограниченного числа компонент, причем все компоненты массива имеют один и тот же тип, называемый базовым. Структура массива всегда однородна. Массив может состоять из элементов типа </a:t>
            </a:r>
            <a:r>
              <a:rPr lang="ru-RU" dirty="0" err="1" smtClean="0"/>
              <a:t>integer</a:t>
            </a:r>
            <a:r>
              <a:rPr lang="ru-RU" dirty="0" smtClean="0"/>
              <a:t> , </a:t>
            </a:r>
            <a:r>
              <a:rPr lang="ru-RU" dirty="0" err="1" smtClean="0"/>
              <a:t>real</a:t>
            </a:r>
            <a:r>
              <a:rPr lang="ru-RU" dirty="0" smtClean="0"/>
              <a:t> или </a:t>
            </a:r>
            <a:r>
              <a:rPr lang="ru-RU" dirty="0" err="1" smtClean="0"/>
              <a:t>char</a:t>
            </a:r>
            <a:r>
              <a:rPr lang="ru-RU" dirty="0" smtClean="0"/>
              <a:t> , либо других однотипных элементов.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Одномерный массив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>
            <a:normAutofit/>
          </a:bodyPr>
          <a:lstStyle/>
          <a:p>
            <a:r>
              <a:rPr lang="ru-RU" dirty="0" smtClean="0"/>
              <a:t>Номер элемента массива называется индексом.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357298"/>
            <a:ext cx="10715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Значение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1357298"/>
            <a:ext cx="10715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Значение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1357298"/>
            <a:ext cx="10715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Значение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58082" y="1357298"/>
            <a:ext cx="10715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Значение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5107785" y="-392934"/>
            <a:ext cx="714380" cy="635798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4282" y="1500174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Mas1</a:t>
            </a:r>
          </a:p>
          <a:p>
            <a:r>
              <a:rPr lang="ru-RU" dirty="0" smtClean="0"/>
              <a:t>Имя массива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291679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– </a:t>
            </a:r>
            <a:r>
              <a:rPr lang="ru-RU" dirty="0" smtClean="0"/>
              <a:t>число элементов массива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428860" y="1928802"/>
            <a:ext cx="1214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Mas1</a:t>
            </a:r>
            <a:r>
              <a:rPr lang="ru-RU" sz="1400" dirty="0" smtClean="0"/>
              <a:t>(1)</a:t>
            </a:r>
            <a:endParaRPr lang="en-US" sz="1400" dirty="0" smtClean="0"/>
          </a:p>
          <a:p>
            <a:r>
              <a:rPr lang="ru-RU" sz="1400" dirty="0" smtClean="0"/>
              <a:t>1 элемент массива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29058" y="1928802"/>
            <a:ext cx="1214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Mas1</a:t>
            </a:r>
            <a:r>
              <a:rPr lang="ru-RU" sz="1400" dirty="0" smtClean="0"/>
              <a:t>(2)</a:t>
            </a:r>
            <a:endParaRPr lang="en-US" sz="1400" dirty="0" smtClean="0"/>
          </a:p>
          <a:p>
            <a:r>
              <a:rPr lang="ru-RU" sz="1400" dirty="0" smtClean="0"/>
              <a:t>2 элемент массива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43570" y="1928802"/>
            <a:ext cx="1214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Mas1</a:t>
            </a:r>
            <a:r>
              <a:rPr lang="ru-RU" sz="1400" dirty="0" smtClean="0"/>
              <a:t>(</a:t>
            </a:r>
            <a:r>
              <a:rPr lang="en-US" sz="1400" dirty="0" err="1" smtClean="0"/>
              <a:t>i</a:t>
            </a:r>
            <a:r>
              <a:rPr lang="ru-RU" sz="1400" dirty="0" smtClean="0"/>
              <a:t>)</a:t>
            </a:r>
            <a:endParaRPr lang="en-US" sz="1400" dirty="0" smtClean="0"/>
          </a:p>
          <a:p>
            <a:r>
              <a:rPr lang="en-US" sz="1400" dirty="0" smtClean="0"/>
              <a:t>i</a:t>
            </a:r>
            <a:r>
              <a:rPr lang="ru-RU" sz="1400" dirty="0" smtClean="0"/>
              <a:t> элемент массива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0958" y="1928802"/>
            <a:ext cx="1214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Mas1</a:t>
            </a:r>
            <a:r>
              <a:rPr lang="ru-RU" sz="1400" dirty="0" smtClean="0"/>
              <a:t>(</a:t>
            </a:r>
            <a:r>
              <a:rPr lang="en-US" sz="1400" dirty="0" smtClean="0"/>
              <a:t>n</a:t>
            </a:r>
            <a:r>
              <a:rPr lang="ru-RU" sz="1400" dirty="0" smtClean="0"/>
              <a:t>)</a:t>
            </a:r>
            <a:endParaRPr lang="en-US" sz="1400" dirty="0" smtClean="0"/>
          </a:p>
          <a:p>
            <a:r>
              <a:rPr lang="en-US" sz="1400" dirty="0" smtClean="0"/>
              <a:t>n</a:t>
            </a:r>
            <a:r>
              <a:rPr lang="ru-RU" sz="1400" dirty="0" smtClean="0"/>
              <a:t> элемент массива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29190" y="135729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135729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Объявление массива. Паскаль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massiv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var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A: array [1..7] of integer; //</a:t>
            </a:r>
            <a:r>
              <a:rPr lang="ru-RU" dirty="0" smtClean="0"/>
              <a:t>массив А, состоит из 7 целых чисел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A[1]:=1;</a:t>
            </a:r>
          </a:p>
          <a:p>
            <a:pPr>
              <a:buNone/>
            </a:pPr>
            <a:r>
              <a:rPr lang="en-US" dirty="0" smtClean="0"/>
              <a:t>  A[2]:=8;</a:t>
            </a:r>
          </a:p>
          <a:p>
            <a:pPr>
              <a:buNone/>
            </a:pPr>
            <a:r>
              <a:rPr lang="en-US" dirty="0" smtClean="0"/>
              <a:t>  A[3]:=5;</a:t>
            </a:r>
          </a:p>
          <a:p>
            <a:pPr>
              <a:buNone/>
            </a:pPr>
            <a:r>
              <a:rPr lang="en-US" dirty="0" smtClean="0"/>
              <a:t>  A[4]:=2;</a:t>
            </a:r>
          </a:p>
          <a:p>
            <a:pPr>
              <a:buNone/>
            </a:pPr>
            <a:r>
              <a:rPr lang="en-US" dirty="0" smtClean="0"/>
              <a:t>  A[5]:=6;</a:t>
            </a:r>
          </a:p>
          <a:p>
            <a:pPr>
              <a:buNone/>
            </a:pPr>
            <a:r>
              <a:rPr lang="en-US" dirty="0" smtClean="0"/>
              <a:t>  A[6]:=1;</a:t>
            </a:r>
          </a:p>
          <a:p>
            <a:pPr>
              <a:buNone/>
            </a:pPr>
            <a:r>
              <a:rPr lang="en-US" dirty="0" smtClean="0"/>
              <a:t>  A[7]:=7;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271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Паскаль. Массивы</vt:lpstr>
      <vt:lpstr>Понятие структуры</vt:lpstr>
      <vt:lpstr>Массив</vt:lpstr>
      <vt:lpstr>Одномерный массив</vt:lpstr>
      <vt:lpstr>Объявление массива. Паскаль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Паскаль. Ветвления</dc:title>
  <dc:creator>kab28</dc:creator>
  <cp:lastModifiedBy>User</cp:lastModifiedBy>
  <cp:revision>77</cp:revision>
  <dcterms:created xsi:type="dcterms:W3CDTF">2017-01-20T06:33:23Z</dcterms:created>
  <dcterms:modified xsi:type="dcterms:W3CDTF">2017-02-13T13:11:53Z</dcterms:modified>
</cp:coreProperties>
</file>