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60" r:id="rId7"/>
    <p:sldId id="269" r:id="rId8"/>
    <p:sldId id="261" r:id="rId9"/>
    <p:sldId id="273" r:id="rId10"/>
    <p:sldId id="270" r:id="rId11"/>
    <p:sldId id="274" r:id="rId12"/>
    <p:sldId id="271" r:id="rId13"/>
    <p:sldId id="275" r:id="rId14"/>
    <p:sldId id="272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45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1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1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8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4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5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5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1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32F1-9B2E-450E-A1F5-DD596103A040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5A83-0C90-49C3-9AE1-FEF27F7F7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</a:t>
            </a:r>
            <a:br>
              <a:rPr lang="ru-RU" dirty="0" smtClean="0"/>
            </a:br>
            <a:r>
              <a:rPr lang="ru-RU" dirty="0" smtClean="0"/>
              <a:t>к контрольной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23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838325"/>
            <a:ext cx="83153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57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22122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340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738438"/>
            <a:ext cx="80486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577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45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909763"/>
            <a:ext cx="8191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577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ВАГБ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27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2371725"/>
            <a:ext cx="79438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50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19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586038"/>
            <a:ext cx="71532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52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24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862013"/>
            <a:ext cx="8039100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41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15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0838"/>
            <a:ext cx="8229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41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222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</Words>
  <Application>Microsoft Office PowerPoint</Application>
  <PresentationFormat>Экран (4:3)</PresentationFormat>
  <Paragraphs>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Подготовка  к контрольной работе</vt:lpstr>
      <vt:lpstr>Презентация PowerPoint</vt:lpstr>
      <vt:lpstr>Ответ: 2</vt:lpstr>
      <vt:lpstr>Презентация PowerPoint</vt:lpstr>
      <vt:lpstr>Ответ: 4</vt:lpstr>
      <vt:lpstr>Презентация PowerPoint</vt:lpstr>
      <vt:lpstr>Ответ: 10</vt:lpstr>
      <vt:lpstr>Презентация PowerPoint</vt:lpstr>
      <vt:lpstr>Ответ: 59</vt:lpstr>
      <vt:lpstr>Презентация PowerPoint</vt:lpstr>
      <vt:lpstr>Ответ: 22122</vt:lpstr>
      <vt:lpstr>Презентация PowerPoint</vt:lpstr>
      <vt:lpstr>Ответ: 10</vt:lpstr>
      <vt:lpstr>Презентация PowerPoint</vt:lpstr>
      <vt:lpstr>Ответ: ВАГБ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 к контрольной работе</dc:title>
  <dc:creator>kab28</dc:creator>
  <cp:lastModifiedBy>kab28</cp:lastModifiedBy>
  <cp:revision>17</cp:revision>
  <dcterms:created xsi:type="dcterms:W3CDTF">2017-10-13T05:33:21Z</dcterms:created>
  <dcterms:modified xsi:type="dcterms:W3CDTF">2017-10-13T05:53:07Z</dcterms:modified>
</cp:coreProperties>
</file>