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3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экзамену.</a:t>
            </a:r>
            <a:br>
              <a:rPr lang="ru-RU" dirty="0" smtClean="0"/>
            </a:br>
            <a:r>
              <a:rPr lang="ru-RU" dirty="0" smtClean="0"/>
              <a:t>Задания 17, 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980728"/>
            <a:ext cx="9468544" cy="286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20000"/>
          </a:bodyPr>
          <a:lstStyle/>
          <a:p>
            <a:r>
              <a:rPr lang="ru-RU" sz="3400" dirty="0" smtClean="0"/>
              <a:t>Формирование адреса в сети Интернет: сначала указывается </a:t>
            </a:r>
            <a:r>
              <a:rPr lang="ru-RU" sz="3400" b="1" dirty="0" smtClean="0"/>
              <a:t>протокол</a:t>
            </a:r>
            <a:r>
              <a:rPr lang="ru-RU" sz="3400" dirty="0" smtClean="0"/>
              <a:t>, потом «</a:t>
            </a:r>
            <a:r>
              <a:rPr lang="ru-RU" sz="3400" b="1" dirty="0" smtClean="0"/>
              <a:t>://</a:t>
            </a:r>
            <a:r>
              <a:rPr lang="ru-RU" sz="3400" dirty="0" smtClean="0"/>
              <a:t>», </a:t>
            </a:r>
            <a:r>
              <a:rPr lang="ru-RU" sz="3400" dirty="0" err="1" smtClean="0"/>
              <a:t>потом</a:t>
            </a:r>
            <a:r>
              <a:rPr lang="ru-RU" sz="3400" dirty="0" smtClean="0"/>
              <a:t> </a:t>
            </a:r>
            <a:r>
              <a:rPr lang="ru-RU" sz="3400" b="1" dirty="0" smtClean="0"/>
              <a:t>сервер</a:t>
            </a:r>
            <a:r>
              <a:rPr lang="ru-RU" sz="3400" dirty="0" smtClean="0"/>
              <a:t>, затем «</a:t>
            </a:r>
            <a:r>
              <a:rPr lang="ru-RU" sz="3400" b="1" dirty="0" smtClean="0"/>
              <a:t>/</a:t>
            </a:r>
            <a:r>
              <a:rPr lang="ru-RU" sz="3400" dirty="0" smtClean="0"/>
              <a:t>», </a:t>
            </a:r>
            <a:r>
              <a:rPr lang="ru-RU" sz="3400" b="1" dirty="0" smtClean="0"/>
              <a:t>название файла</a:t>
            </a:r>
            <a:r>
              <a:rPr lang="ru-RU" sz="3400" dirty="0" smtClean="0"/>
              <a:t> указывается в конце. </a:t>
            </a:r>
          </a:p>
          <a:p>
            <a:pPr fontAlgn="base"/>
            <a:r>
              <a:rPr lang="ru-RU" sz="3600" dirty="0" smtClean="0"/>
              <a:t>схема</a:t>
            </a:r>
            <a:endParaRPr lang="ru-RU" sz="3600" dirty="0" smtClean="0"/>
          </a:p>
          <a:p>
            <a:pPr algn="ctr" fontAlgn="base"/>
            <a:r>
              <a:rPr lang="ru-RU" sz="3600" i="1" dirty="0" smtClean="0"/>
              <a:t> протокол</a:t>
            </a:r>
            <a:r>
              <a:rPr lang="ru-RU" sz="3600" i="1" dirty="0" smtClean="0"/>
              <a:t>:</a:t>
            </a:r>
            <a:r>
              <a:rPr lang="en-US" sz="3600" i="1" dirty="0" smtClean="0"/>
              <a:t>//</a:t>
            </a:r>
            <a:r>
              <a:rPr lang="ru-RU" sz="3600" i="1" dirty="0" smtClean="0"/>
              <a:t> </a:t>
            </a:r>
            <a:r>
              <a:rPr lang="ru-RU" sz="3600" i="1" dirty="0" smtClean="0"/>
              <a:t>сервер </a:t>
            </a:r>
            <a:r>
              <a:rPr lang="en-US" sz="3600" i="1" smtClean="0"/>
              <a:t>/</a:t>
            </a:r>
            <a:r>
              <a:rPr lang="ru-RU" sz="3600" i="1" smtClean="0"/>
              <a:t>файл</a:t>
            </a:r>
            <a:endParaRPr lang="ru-RU" sz="36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400" dirty="0" smtClean="0"/>
          </a:p>
          <a:p>
            <a:r>
              <a:rPr lang="ru-RU" sz="3400" dirty="0" smtClean="0"/>
              <a:t>Таким образом, адрес будет следующим: http://classic.ru/Mozart.mp3. </a:t>
            </a:r>
          </a:p>
          <a:p>
            <a:endParaRPr lang="ru-RU" sz="3400" dirty="0" smtClean="0"/>
          </a:p>
          <a:p>
            <a:r>
              <a:rPr lang="ru-RU" sz="3400" dirty="0" smtClean="0"/>
              <a:t>Ответ ЕЖГАВДБ.</a:t>
            </a:r>
          </a:p>
          <a:p>
            <a:endParaRPr lang="ru-RU" sz="34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1052736"/>
            <a:ext cx="9689228" cy="317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63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 1.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Внимательно посчитать (следить за направлением!) количество дорог.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 2.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Начнем считать количество путей с конца маршрута — с города H. Пусть NX — количество различных путей из города А в город X, N — общее число путей.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H можно приехать из C, D или G, поэтому N = NH = NC + ND + NG(*).</a:t>
            </a:r>
          </a:p>
          <a:p>
            <a:endParaRPr lang="ru-RU" sz="2000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Аналогично: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NC = NA + ND = 1 + 3 = 4;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NG = ND + NE + NF = 3 + 2 + 1 = 6;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ND = NA + NE = 1 + 2 = 3;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NE = NA + NB = 1 + 1 = 2;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NF = NB = 1;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NB = NA = 1.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Подставим в формулу (*): N = 4 + 3 + 6 = 13.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Ответ: 13.</a:t>
            </a:r>
          </a:p>
          <a:p>
            <a:endParaRPr lang="ru-RU" sz="2000" b="1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ru-RU" dirty="0" smtClean="0"/>
              <a:t>Домашняя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Отработать задания: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8, 9, 10, 11, 17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Ресурс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https://inf-oge.sdamgia.ru/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441" y="1052736"/>
            <a:ext cx="9017559" cy="335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017-2018 учебный год\9 классы\Образец выполнения.jpg"/>
          <p:cNvPicPr>
            <a:picLocks noChangeAspect="1" noChangeArrowheads="1"/>
          </p:cNvPicPr>
          <p:nvPr/>
        </p:nvPicPr>
        <p:blipFill>
          <a:blip r:embed="rId2" cstate="print"/>
          <a:srcRect l="39560"/>
          <a:stretch>
            <a:fillRect/>
          </a:stretch>
        </p:blipFill>
        <p:spPr bwMode="auto">
          <a:xfrm>
            <a:off x="2131356" y="1224136"/>
            <a:ext cx="4960923" cy="5805264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выполнения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228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Подготовка к экзамену. Задания 17, 11</vt:lpstr>
      <vt:lpstr>Слайд 2</vt:lpstr>
      <vt:lpstr>Пояснение</vt:lpstr>
      <vt:lpstr>Слайд 4</vt:lpstr>
      <vt:lpstr>Пояснение</vt:lpstr>
      <vt:lpstr>Пояснение</vt:lpstr>
      <vt:lpstr>Домашняя работа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93</cp:revision>
  <dcterms:created xsi:type="dcterms:W3CDTF">2017-01-20T06:33:23Z</dcterms:created>
  <dcterms:modified xsi:type="dcterms:W3CDTF">2018-01-11T09:35:45Z</dcterms:modified>
</cp:coreProperties>
</file>