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3" r:id="rId4"/>
    <p:sldId id="287" r:id="rId5"/>
    <p:sldId id="288" r:id="rId6"/>
    <p:sldId id="294" r:id="rId7"/>
    <p:sldId id="293" r:id="rId8"/>
    <p:sldId id="295" r:id="rId9"/>
    <p:sldId id="297" r:id="rId10"/>
    <p:sldId id="298" r:id="rId11"/>
    <p:sldId id="299" r:id="rId12"/>
    <p:sldId id="300" r:id="rId13"/>
    <p:sldId id="30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318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8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24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39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854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583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83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685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107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318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724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D4DF-6B8A-4D5F-85DF-9DAC985A6A81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68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Подготовка к экзамену.</a:t>
            </a:r>
            <a:br>
              <a:rPr lang="ru-RU" b="1" dirty="0" smtClean="0"/>
            </a:br>
            <a:r>
              <a:rPr lang="ru-RU" b="1" dirty="0" smtClean="0"/>
              <a:t>Задания </a:t>
            </a:r>
            <a:r>
              <a:rPr lang="en-US" b="1" dirty="0" smtClean="0"/>
              <a:t>8</a:t>
            </a:r>
            <a:r>
              <a:rPr lang="ru-RU" b="1" dirty="0" smtClean="0"/>
              <a:t>, </a:t>
            </a:r>
            <a:r>
              <a:rPr lang="en-US" b="1" dirty="0" smtClean="0"/>
              <a:t>9, 10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154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Полная развилка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ru-RU" dirty="0"/>
              <a:t>условие) </a:t>
            </a: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 smtClean="0"/>
              <a:t>                       begin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ru-RU" dirty="0"/>
              <a:t>операторы1;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                      </a:t>
            </a:r>
            <a:r>
              <a:rPr lang="en-US" dirty="0"/>
              <a:t>end;</a:t>
            </a:r>
          </a:p>
          <a:p>
            <a:pPr marL="0" indent="0">
              <a:buNone/>
            </a:pPr>
            <a:r>
              <a:rPr lang="en-US" dirty="0"/>
              <a:t>                      else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                      </a:t>
            </a: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                           </a:t>
            </a:r>
            <a:r>
              <a:rPr lang="ru-RU" dirty="0"/>
              <a:t>операторы2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                      </a:t>
            </a:r>
            <a:r>
              <a:rPr lang="en-US" dirty="0"/>
              <a:t>end;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42976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94784" y="249289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Составной оператор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23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4139952" y="4046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3113838" y="1268760"/>
            <a:ext cx="2052228" cy="137499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8" idx="1"/>
          </p:cNvCxnSpPr>
          <p:nvPr/>
        </p:nvCxnSpPr>
        <p:spPr>
          <a:xfrm>
            <a:off x="1331640" y="1956256"/>
            <a:ext cx="17821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3"/>
          </p:cNvCxnSpPr>
          <p:nvPr/>
        </p:nvCxnSpPr>
        <p:spPr>
          <a:xfrm>
            <a:off x="5166066" y="1956257"/>
            <a:ext cx="1926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331640" y="1956256"/>
            <a:ext cx="0" cy="536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7544" y="2495561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Операторы 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331640" y="3287649"/>
            <a:ext cx="0" cy="71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31640" y="4005064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92280" y="1956257"/>
            <a:ext cx="0" cy="204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139952" y="400506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139952" y="400506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56536" y="14917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724128" y="149175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23528" y="508518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Неполная развилка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65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Неполная развилка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ru-RU" dirty="0"/>
              <a:t>условие) </a:t>
            </a: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 smtClean="0"/>
              <a:t>                       begin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ru-RU" dirty="0" smtClean="0"/>
              <a:t>операторы;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                      </a:t>
            </a:r>
            <a:r>
              <a:rPr lang="en-US" dirty="0"/>
              <a:t>end;</a:t>
            </a:r>
          </a:p>
          <a:p>
            <a:pPr marL="0" indent="0">
              <a:buNone/>
            </a:pPr>
            <a:r>
              <a:rPr lang="en-US" dirty="0"/>
              <a:t>                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578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Пояснение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463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Запись шагов вычисления значений </a:t>
            </a:r>
            <a:r>
              <a:rPr lang="ru-RU" sz="2400" dirty="0" smtClean="0"/>
              <a:t>переменных</a:t>
            </a:r>
            <a:r>
              <a:rPr lang="en-US" sz="240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 smtClean="0"/>
              <a:t>Программа </a:t>
            </a:r>
            <a:r>
              <a:rPr lang="ru-RU" sz="2400" dirty="0" smtClean="0"/>
              <a:t>предназначена для нахождения максимального значения среднесуточной температуры. Проанализировав входные данные, приходим к выводу, что ответ 8.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Ответ: 8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1268760"/>
            <a:ext cx="9667920" cy="285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ru-RU" sz="3400" b="1" dirty="0" smtClean="0"/>
              <a:t>Запись шагов вычисления значений переменных.</a:t>
            </a:r>
            <a:endParaRPr lang="en-US" sz="3400" b="1" dirty="0" smtClean="0"/>
          </a:p>
          <a:p>
            <a:r>
              <a:rPr lang="ru-RU" sz="3400" b="1" dirty="0" smtClean="0"/>
              <a:t>Выполним </a:t>
            </a:r>
            <a:r>
              <a:rPr lang="ru-RU" sz="3400" b="1" dirty="0" smtClean="0"/>
              <a:t>программу:</a:t>
            </a:r>
          </a:p>
          <a:p>
            <a:r>
              <a:rPr lang="ru-RU" sz="3400" b="1" dirty="0" smtClean="0"/>
              <a:t>а </a:t>
            </a:r>
            <a:r>
              <a:rPr lang="ru-RU" sz="3400" b="1" dirty="0" smtClean="0"/>
              <a:t>:= 3</a:t>
            </a:r>
          </a:p>
          <a:p>
            <a:r>
              <a:rPr lang="ru-RU" sz="3400" b="1" dirty="0" err="1" smtClean="0"/>
              <a:t>b</a:t>
            </a:r>
            <a:r>
              <a:rPr lang="ru-RU" sz="3400" b="1" dirty="0" smtClean="0"/>
              <a:t> := 5</a:t>
            </a:r>
          </a:p>
          <a:p>
            <a:r>
              <a:rPr lang="ru-RU" sz="3400" b="1" dirty="0" err="1" smtClean="0"/>
              <a:t>a</a:t>
            </a:r>
            <a:r>
              <a:rPr lang="ru-RU" sz="3400" b="1" dirty="0" smtClean="0"/>
              <a:t> := 6 + </a:t>
            </a:r>
            <a:r>
              <a:rPr lang="ru-RU" sz="3400" b="1" dirty="0" err="1" smtClean="0"/>
              <a:t>a</a:t>
            </a:r>
            <a:r>
              <a:rPr lang="ru-RU" sz="3400" b="1" dirty="0" smtClean="0"/>
              <a:t>*</a:t>
            </a:r>
            <a:r>
              <a:rPr lang="ru-RU" sz="3400" b="1" dirty="0" err="1" smtClean="0"/>
              <a:t>b</a:t>
            </a:r>
            <a:r>
              <a:rPr lang="ru-RU" sz="3400" b="1" dirty="0" smtClean="0"/>
              <a:t> = 21</a:t>
            </a:r>
          </a:p>
          <a:p>
            <a:r>
              <a:rPr lang="ru-RU" sz="3400" b="1" dirty="0" err="1" smtClean="0"/>
              <a:t>b</a:t>
            </a:r>
            <a:r>
              <a:rPr lang="ru-RU" sz="3400" b="1" dirty="0" smtClean="0"/>
              <a:t> := </a:t>
            </a:r>
            <a:r>
              <a:rPr lang="ru-RU" sz="3400" b="1" dirty="0" err="1" smtClean="0"/>
              <a:t>b</a:t>
            </a:r>
            <a:r>
              <a:rPr lang="ru-RU" sz="3400" b="1" dirty="0" smtClean="0"/>
              <a:t> + </a:t>
            </a:r>
            <a:r>
              <a:rPr lang="ru-RU" sz="3400" b="1" dirty="0" err="1" smtClean="0"/>
              <a:t>a</a:t>
            </a:r>
            <a:r>
              <a:rPr lang="ru-RU" sz="3400" b="1" dirty="0" smtClean="0"/>
              <a:t>/3 = 12.</a:t>
            </a:r>
          </a:p>
          <a:p>
            <a:endParaRPr lang="ru-RU" sz="3400" b="1" dirty="0" smtClean="0"/>
          </a:p>
          <a:p>
            <a:r>
              <a:rPr lang="ru-RU" sz="3400" b="1" dirty="0" smtClean="0"/>
              <a:t>Ответ: 12</a:t>
            </a:r>
            <a:endParaRPr lang="ru-RU" sz="3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053" y="908720"/>
            <a:ext cx="9201053" cy="337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dirty="0" smtClean="0"/>
              <a:t>Пояснение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4638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Цикл с известным числом повторов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/>
              <a:t>Циклический процесс</a:t>
            </a:r>
            <a:r>
              <a:rPr lang="ru-RU" sz="2400" dirty="0" smtClean="0"/>
              <a:t>, или просто </a:t>
            </a:r>
            <a:r>
              <a:rPr lang="ru-RU" sz="2400" i="1" dirty="0" smtClean="0"/>
              <a:t>цикл</a:t>
            </a:r>
            <a:r>
              <a:rPr lang="ru-RU" sz="2400" dirty="0" smtClean="0"/>
              <a:t>, это повторение одних и тех же действий.</a:t>
            </a:r>
          </a:p>
          <a:p>
            <a:r>
              <a:rPr lang="ru-RU" sz="2400" dirty="0" smtClean="0"/>
              <a:t>Операторы, предназначенные для организации повторения одних и тех же действий, называются </a:t>
            </a:r>
            <a:r>
              <a:rPr lang="ru-RU" sz="2400" i="1" dirty="0" smtClean="0"/>
              <a:t>операторами цикла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Они всегда имеют </a:t>
            </a:r>
            <a:r>
              <a:rPr lang="ru-RU" sz="2400" i="1" dirty="0" smtClean="0"/>
              <a:t>заголовок цикла</a:t>
            </a:r>
            <a:r>
              <a:rPr lang="ru-RU" sz="2400" dirty="0" smtClean="0"/>
              <a:t>, определяющий число повторений, и </a:t>
            </a:r>
            <a:r>
              <a:rPr lang="ru-RU" sz="2400" i="1" dirty="0" smtClean="0"/>
              <a:t>тело цикла</a:t>
            </a:r>
            <a:r>
              <a:rPr lang="ru-RU" sz="2400" dirty="0" smtClean="0"/>
              <a:t>  – повторяющиеся действия.</a:t>
            </a:r>
          </a:p>
          <a:p>
            <a:r>
              <a:rPr lang="ru-RU" sz="2400" dirty="0" smtClean="0"/>
              <a:t>Переменная, которая изменяются внутри цикла и влияют на его окончание, называется </a:t>
            </a:r>
            <a:r>
              <a:rPr lang="ru-RU" sz="2400" i="1" dirty="0" smtClean="0"/>
              <a:t>параметром цикла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Величина, на которую изменяется переменная цикла, называется </a:t>
            </a:r>
            <a:r>
              <a:rPr lang="ru-RU" sz="2400" i="1" dirty="0" smtClean="0"/>
              <a:t>шагом цикла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Различают два вида циклов: циклы с известным числом повторений (циклы с параметром) и циклы с неизвестным числом повторений (циклы с условием).</a:t>
            </a:r>
          </a:p>
          <a:p>
            <a:endParaRPr lang="ru-RU" sz="2000" dirty="0" smtClean="0"/>
          </a:p>
          <a:p>
            <a:endParaRPr lang="ru-RU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Пояснение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46388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endParaRPr lang="ru-RU" sz="2000" b="1" i="1" dirty="0" smtClean="0"/>
          </a:p>
        </p:txBody>
      </p:sp>
      <p:pic>
        <p:nvPicPr>
          <p:cNvPr id="4" name="Picture 2" descr="Цикл с параметр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556792"/>
            <a:ext cx="2796342" cy="3728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Пояснение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4638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Запись шагов вычисления значений </a:t>
            </a:r>
            <a:r>
              <a:rPr lang="ru-RU" sz="2400" b="1" dirty="0" smtClean="0"/>
              <a:t>переменных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ru-RU" sz="2400" b="1" dirty="0" smtClean="0"/>
              <a:t>Цикл </a:t>
            </a:r>
            <a:r>
              <a:rPr lang="ru-RU" sz="2400" b="1" dirty="0" err="1" smtClean="0"/>
              <a:t>for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n</a:t>
            </a:r>
            <a:r>
              <a:rPr lang="ru-RU" sz="2400" b="1" dirty="0" smtClean="0"/>
              <a:t> := 3 </a:t>
            </a:r>
            <a:r>
              <a:rPr lang="ru-RU" sz="2400" b="1" dirty="0" err="1" smtClean="0"/>
              <a:t>to</a:t>
            </a:r>
            <a:r>
              <a:rPr lang="ru-RU" sz="2400" b="1" dirty="0" smtClean="0"/>
              <a:t> 7 </a:t>
            </a:r>
            <a:r>
              <a:rPr lang="ru-RU" sz="2400" b="1" dirty="0" err="1" smtClean="0"/>
              <a:t>do</a:t>
            </a:r>
            <a:r>
              <a:rPr lang="ru-RU" sz="2400" b="1" dirty="0" smtClean="0"/>
              <a:t> выполняется 5 раз. Каждый раз переменная </a:t>
            </a:r>
            <a:r>
              <a:rPr lang="ru-RU" sz="2400" b="1" dirty="0" err="1" smtClean="0"/>
              <a:t>s</a:t>
            </a:r>
            <a:r>
              <a:rPr lang="ru-RU" sz="2400" b="1" dirty="0" smtClean="0"/>
              <a:t> умножается на 2*</a:t>
            </a:r>
            <a:r>
              <a:rPr lang="ru-RU" sz="2400" b="1" dirty="0" err="1" smtClean="0"/>
              <a:t>n</a:t>
            </a:r>
            <a:r>
              <a:rPr lang="ru-RU" sz="2400" b="1" dirty="0" smtClean="0"/>
              <a:t>. поскольку изначально значение </a:t>
            </a:r>
            <a:r>
              <a:rPr lang="ru-RU" sz="2400" b="1" dirty="0" err="1" smtClean="0"/>
              <a:t>s</a:t>
            </a:r>
            <a:r>
              <a:rPr lang="ru-RU" sz="2400" b="1" dirty="0" smtClean="0"/>
              <a:t> равно 0, после выполнения программы получим </a:t>
            </a:r>
            <a:r>
              <a:rPr lang="ru-RU" sz="2400" b="1" dirty="0" err="1" smtClean="0"/>
              <a:t>s</a:t>
            </a:r>
            <a:r>
              <a:rPr lang="ru-RU" sz="2400" b="1" dirty="0" smtClean="0"/>
              <a:t> = 2*3+2*4+2*5+2*6+2*7 = 50.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Ответ: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620688"/>
            <a:ext cx="9630207" cy="548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4139952" y="4046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3113838" y="1268760"/>
            <a:ext cx="2052228" cy="137499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8" idx="1"/>
          </p:cNvCxnSpPr>
          <p:nvPr/>
        </p:nvCxnSpPr>
        <p:spPr>
          <a:xfrm>
            <a:off x="1331640" y="1956256"/>
            <a:ext cx="17821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3"/>
          </p:cNvCxnSpPr>
          <p:nvPr/>
        </p:nvCxnSpPr>
        <p:spPr>
          <a:xfrm>
            <a:off x="5166066" y="1956257"/>
            <a:ext cx="1926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331640" y="1956256"/>
            <a:ext cx="0" cy="536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7544" y="2495561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Операторы 1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092280" y="1956257"/>
            <a:ext cx="0" cy="536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292080" y="2492896"/>
            <a:ext cx="25922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Операторы 2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331640" y="3287649"/>
            <a:ext cx="0" cy="71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31640" y="4005064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92280" y="3287649"/>
            <a:ext cx="0" cy="71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139952" y="400506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139952" y="400506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56536" y="14917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724128" y="149175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23528" y="52292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Полная развилка</a:t>
            </a:r>
            <a:endParaRPr lang="ru-RU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Пояснение. Ветвления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3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187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Подготовка к экзамену. Задания 8, 9, 10</vt:lpstr>
      <vt:lpstr>Слайд 2</vt:lpstr>
      <vt:lpstr>Пояснение</vt:lpstr>
      <vt:lpstr>Слайд 4</vt:lpstr>
      <vt:lpstr>Пояснение</vt:lpstr>
      <vt:lpstr>Пояснение</vt:lpstr>
      <vt:lpstr>Пояснение</vt:lpstr>
      <vt:lpstr>Слайд 8</vt:lpstr>
      <vt:lpstr>Слайд 9</vt:lpstr>
      <vt:lpstr>Полная развилка</vt:lpstr>
      <vt:lpstr>Слайд 11</vt:lpstr>
      <vt:lpstr>Неполная развилка</vt:lpstr>
      <vt:lpstr>Пояснение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Паскаль. Ветвления</dc:title>
  <dc:creator>kab28</dc:creator>
  <cp:lastModifiedBy>User</cp:lastModifiedBy>
  <cp:revision>107</cp:revision>
  <dcterms:created xsi:type="dcterms:W3CDTF">2017-01-20T06:33:23Z</dcterms:created>
  <dcterms:modified xsi:type="dcterms:W3CDTF">2018-01-11T09:33:13Z</dcterms:modified>
</cp:coreProperties>
</file>