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ED722-504C-41E7-A7CC-C5EE153244B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0201E-CEBF-437F-B3A2-C551A73D3B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A6F44-ADE0-41AD-AC4A-FBAB7158012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509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A6F44-ADE0-41AD-AC4A-FBAB7158012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962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318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8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24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39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854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583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83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685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107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318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724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D4DF-6B8A-4D5F-85DF-9DAC985A6A8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68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к экзамену.</a:t>
            </a:r>
            <a:br>
              <a:rPr lang="ru-RU" dirty="0" smtClean="0"/>
            </a:br>
            <a:r>
              <a:rPr lang="ru-RU" dirty="0" smtClean="0"/>
              <a:t>Задания </a:t>
            </a:r>
            <a:r>
              <a:rPr lang="en-US" dirty="0" smtClean="0"/>
              <a:t>3</a:t>
            </a:r>
            <a:r>
              <a:rPr lang="ru-RU" dirty="0" smtClean="0"/>
              <a:t>, </a:t>
            </a:r>
            <a:r>
              <a:rPr lang="en-US" dirty="0" smtClean="0"/>
              <a:t>4, 5</a:t>
            </a:r>
            <a:r>
              <a:rPr lang="ru-RU" dirty="0" smtClean="0"/>
              <a:t>, 6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54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017-2018 учебный год\9 классы\Образец выполнения.jpg"/>
          <p:cNvPicPr>
            <a:picLocks noChangeAspect="1" noChangeArrowheads="1"/>
          </p:cNvPicPr>
          <p:nvPr/>
        </p:nvPicPr>
        <p:blipFill>
          <a:blip r:embed="rId2" cstate="print"/>
          <a:srcRect l="39560"/>
          <a:stretch>
            <a:fillRect/>
          </a:stretch>
        </p:blipFill>
        <p:spPr bwMode="auto">
          <a:xfrm>
            <a:off x="2131356" y="1224136"/>
            <a:ext cx="4960923" cy="5805264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выполнения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27050" y="215218"/>
            <a:ext cx="7886700" cy="133773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3</a:t>
            </a:r>
            <a:endParaRPr kumimoji="0" lang="ru-RU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467600"/>
            <a:ext cx="8102600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Задача 3. </a:t>
            </a:r>
            <a:r>
              <a:rPr lang="ru-RU" sz="2000" dirty="0"/>
              <a:t>Между населёнными пунктами A, B, C, D, E построены дороги, протяжённость которых (в километрах) приведена в таблице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ru-RU" sz="2000" dirty="0"/>
          </a:p>
          <a:p>
            <a:r>
              <a:rPr lang="ru-RU" sz="2000" dirty="0"/>
              <a:t>Определите длину кратчайшего пути между пунктами A и B.  </a:t>
            </a:r>
          </a:p>
          <a:p>
            <a:r>
              <a:rPr lang="ru-RU" sz="2000" i="1" dirty="0" smtClean="0"/>
              <a:t>1) </a:t>
            </a:r>
            <a:r>
              <a:rPr lang="en-US" sz="2000" i="1" dirty="0" smtClean="0"/>
              <a:t>1</a:t>
            </a:r>
            <a:r>
              <a:rPr lang="ru-RU" sz="2000" i="1" dirty="0" smtClean="0"/>
              <a:t>      2 ) </a:t>
            </a:r>
            <a:r>
              <a:rPr lang="en-US" sz="2000" i="1" dirty="0" smtClean="0"/>
              <a:t>5</a:t>
            </a:r>
            <a:r>
              <a:rPr lang="ru-RU" sz="2000" i="1" dirty="0" smtClean="0"/>
              <a:t>      3) </a:t>
            </a:r>
            <a:r>
              <a:rPr lang="en-US" sz="2000" i="1" dirty="0" smtClean="0"/>
              <a:t>3</a:t>
            </a:r>
            <a:r>
              <a:rPr lang="ru-RU" sz="2000" i="1" dirty="0" smtClean="0"/>
              <a:t>      4) </a:t>
            </a:r>
            <a:r>
              <a:rPr lang="en-US" sz="2000" i="1" dirty="0" smtClean="0"/>
              <a:t>7</a:t>
            </a:r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3900" y="3714369"/>
            <a:ext cx="43053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Поиск </a:t>
            </a:r>
            <a:r>
              <a:rPr lang="ru-RU" sz="2400" dirty="0"/>
              <a:t>кратчайшего расстояния</a:t>
            </a:r>
            <a:r>
              <a:rPr lang="ru-RU" sz="2400" dirty="0" smtClean="0"/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Рациональный способ решения: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исуем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возможных вариантов.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fontAlgn="base">
              <a:spcBef>
                <a:spcPts val="430"/>
              </a:spcBef>
              <a:spcAft>
                <a:spcPts val="0"/>
              </a:spcAft>
              <a:buAutoNum type="arabicParenR"/>
            </a:pP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fontAlgn="base">
              <a:spcBef>
                <a:spcPts val="430"/>
              </a:spcBef>
              <a:spcAft>
                <a:spcPts val="0"/>
              </a:spcAft>
              <a:buAutoNum type="arabicParenR"/>
            </a:pP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fontAlgn="base">
              <a:spcBef>
                <a:spcPts val="430"/>
              </a:spcBef>
              <a:spcAft>
                <a:spcPts val="0"/>
              </a:spcAft>
              <a:buAutoNum type="arabicParenR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6412" y="2156251"/>
            <a:ext cx="2129976" cy="954817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6365174" y="4127500"/>
            <a:ext cx="569026" cy="37324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934200" y="4133850"/>
            <a:ext cx="1" cy="40846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934200" y="4127500"/>
            <a:ext cx="509650" cy="33168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56565" y="3783155"/>
            <a:ext cx="5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365173" y="4036607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694221" y="4246365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214837" y="4024774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5505" y="4453493"/>
            <a:ext cx="5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79038" y="4475761"/>
            <a:ext cx="5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403192" y="4362710"/>
            <a:ext cx="5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6080661" y="4500748"/>
            <a:ext cx="351128" cy="3027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664531" y="4765164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7624888" y="4548179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ru-RU" sz="16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949043" y="4785267"/>
            <a:ext cx="7670" cy="39374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79038" y="5123821"/>
            <a:ext cx="5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7442966" y="4660151"/>
            <a:ext cx="127604" cy="398146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561896" y="4662298"/>
            <a:ext cx="317382" cy="349371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97451" y="4922184"/>
            <a:ext cx="5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237099" y="4605939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ru-RU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7288245" y="5031772"/>
            <a:ext cx="5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7298779" y="5077602"/>
            <a:ext cx="351128" cy="2594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077742" y="4730518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5</a:t>
            </a:r>
            <a:endParaRPr lang="ru-RU" sz="1600" u="sng" dirty="0"/>
          </a:p>
        </p:txBody>
      </p:sp>
      <p:sp>
        <p:nvSpPr>
          <p:cNvPr id="38" name="TextBox 37"/>
          <p:cNvSpPr txBox="1"/>
          <p:nvPr/>
        </p:nvSpPr>
        <p:spPr>
          <a:xfrm>
            <a:off x="7339941" y="5337346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7</a:t>
            </a:r>
            <a:endParaRPr lang="ru-RU" sz="1600" u="sng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7946403" y="5212317"/>
            <a:ext cx="24120" cy="461381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6756565" y="5429918"/>
            <a:ext cx="127604" cy="398146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827582" y="5643398"/>
            <a:ext cx="5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7838116" y="5689228"/>
            <a:ext cx="351128" cy="2594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7873910" y="5883399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5</a:t>
            </a:r>
            <a:endParaRPr lang="ru-RU" sz="1600" u="sng" dirty="0"/>
          </a:p>
        </p:txBody>
      </p:sp>
      <p:sp>
        <p:nvSpPr>
          <p:cNvPr id="45" name="TextBox 44"/>
          <p:cNvSpPr txBox="1"/>
          <p:nvPr/>
        </p:nvSpPr>
        <p:spPr>
          <a:xfrm>
            <a:off x="7958463" y="5216438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ru-RU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6554705" y="5811123"/>
            <a:ext cx="53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6565239" y="5856953"/>
            <a:ext cx="351128" cy="2594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6634841" y="6051124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FF0000"/>
                </a:solidFill>
              </a:rPr>
              <a:t>3</a:t>
            </a:r>
            <a:endParaRPr lang="ru-RU" sz="1600" u="sng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46870" y="5352569"/>
            <a:ext cx="539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5416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27050" y="215218"/>
            <a:ext cx="7886700" cy="133773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467600"/>
            <a:ext cx="810260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Задача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dirty="0" smtClean="0"/>
              <a:t>В некотором каталоге хранится файл </a:t>
            </a:r>
            <a:r>
              <a:rPr lang="ru-RU" sz="2000" dirty="0" err="1" smtClean="0"/>
              <a:t>Оцен</a:t>
            </a:r>
            <a:r>
              <a:rPr lang="ru-RU" sz="2000" dirty="0" smtClean="0"/>
              <a:t>​​</a:t>
            </a:r>
            <a:r>
              <a:rPr lang="ru-RU" sz="2000" dirty="0" err="1" smtClean="0"/>
              <a:t>ки.doc</a:t>
            </a:r>
            <a:r>
              <a:rPr lang="ru-RU" sz="2000" dirty="0" smtClean="0"/>
              <a:t> После того, как в этом ката​</a:t>
            </a:r>
            <a:r>
              <a:rPr lang="ru-RU" sz="2000" dirty="0" err="1" smtClean="0"/>
              <a:t>ло</a:t>
            </a:r>
            <a:r>
              <a:rPr lang="ru-RU" sz="2000" dirty="0" smtClean="0"/>
              <a:t>​</a:t>
            </a:r>
            <a:r>
              <a:rPr lang="ru-RU" sz="2000" dirty="0" err="1" smtClean="0"/>
              <a:t>ге</a:t>
            </a:r>
            <a:r>
              <a:rPr lang="ru-RU" sz="2000" dirty="0" smtClean="0"/>
              <a:t> со​</a:t>
            </a:r>
            <a:r>
              <a:rPr lang="ru-RU" sz="2000" dirty="0" err="1" smtClean="0"/>
              <a:t>зда</a:t>
            </a:r>
            <a:r>
              <a:rPr lang="ru-RU" sz="2000" dirty="0" smtClean="0"/>
              <a:t>​ли под​</a:t>
            </a:r>
            <a:r>
              <a:rPr lang="ru-RU" sz="2000" dirty="0" err="1" smtClean="0"/>
              <a:t>ка</a:t>
            </a:r>
            <a:r>
              <a:rPr lang="ru-RU" sz="2000" dirty="0" smtClean="0"/>
              <a:t>​та​лог и </a:t>
            </a:r>
            <a:r>
              <a:rPr lang="ru-RU" sz="2000" dirty="0" err="1" smtClean="0"/>
              <a:t>пе</a:t>
            </a:r>
            <a:r>
              <a:rPr lang="ru-RU" sz="2000" dirty="0" smtClean="0"/>
              <a:t>​ре​</a:t>
            </a:r>
            <a:r>
              <a:rPr lang="ru-RU" sz="2000" dirty="0" err="1" smtClean="0"/>
              <a:t>ме</a:t>
            </a:r>
            <a:r>
              <a:rPr lang="ru-RU" sz="2000" dirty="0" smtClean="0"/>
              <a:t>​</a:t>
            </a:r>
            <a:r>
              <a:rPr lang="ru-RU" sz="2000" dirty="0" err="1" smtClean="0"/>
              <a:t>сти</a:t>
            </a:r>
            <a:r>
              <a:rPr lang="ru-RU" sz="2000" dirty="0" smtClean="0"/>
              <a:t>​ли туда файл </a:t>
            </a:r>
            <a:r>
              <a:rPr lang="ru-RU" sz="2000" dirty="0" err="1" smtClean="0"/>
              <a:t>Оцен</a:t>
            </a:r>
            <a:r>
              <a:rPr lang="ru-RU" sz="2000" dirty="0" smtClean="0"/>
              <a:t>​​</a:t>
            </a:r>
            <a:r>
              <a:rPr lang="ru-RU" sz="2000" dirty="0" err="1" smtClean="0"/>
              <a:t>ки.doc</a:t>
            </a:r>
            <a:r>
              <a:rPr lang="ru-RU" sz="2000" dirty="0" smtClean="0"/>
              <a:t>, его пол​</a:t>
            </a:r>
            <a:r>
              <a:rPr lang="ru-RU" sz="2000" dirty="0" err="1" smtClean="0"/>
              <a:t>ное</a:t>
            </a:r>
            <a:r>
              <a:rPr lang="ru-RU" sz="2000" dirty="0" smtClean="0"/>
              <a:t> имя стало</a:t>
            </a:r>
          </a:p>
          <a:p>
            <a:pPr algn="ctr"/>
            <a:r>
              <a:rPr lang="ru-RU" sz="2000" b="1" dirty="0" smtClean="0"/>
              <a:t> С:\Школа\Клас​сы\9Б\Оцен​</a:t>
            </a:r>
            <a:r>
              <a:rPr lang="ru-RU" sz="2000" b="1" dirty="0" err="1" smtClean="0"/>
              <a:t>ки.doc</a:t>
            </a:r>
            <a:endParaRPr lang="ru-RU" sz="2000" b="1" dirty="0" smtClean="0"/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Ка</a:t>
            </a:r>
            <a:r>
              <a:rPr lang="ru-RU" sz="2000" dirty="0" smtClean="0"/>
              <a:t>​ко​во пол​</a:t>
            </a:r>
            <a:r>
              <a:rPr lang="ru-RU" sz="2000" dirty="0" err="1" smtClean="0"/>
              <a:t>ное</a:t>
            </a:r>
            <a:r>
              <a:rPr lang="ru-RU" sz="2000" dirty="0" smtClean="0"/>
              <a:t> имя со​</a:t>
            </a:r>
            <a:r>
              <a:rPr lang="ru-RU" sz="2000" dirty="0" err="1" smtClean="0"/>
              <a:t>здан</a:t>
            </a:r>
            <a:r>
              <a:rPr lang="ru-RU" sz="2000" dirty="0" smtClean="0"/>
              <a:t>​но​го </a:t>
            </a:r>
            <a:r>
              <a:rPr lang="ru-RU" sz="2000" dirty="0" err="1" smtClean="0"/>
              <a:t>ка</a:t>
            </a:r>
            <a:r>
              <a:rPr lang="ru-RU" sz="2000" dirty="0" smtClean="0"/>
              <a:t>​та​</a:t>
            </a:r>
            <a:r>
              <a:rPr lang="ru-RU" sz="2000" dirty="0" err="1" smtClean="0"/>
              <a:t>ло</a:t>
            </a:r>
            <a:r>
              <a:rPr lang="ru-RU" sz="2000" dirty="0" smtClean="0"/>
              <a:t>​га?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4628" y="3340296"/>
            <a:ext cx="43053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/>
              <a:t>Файловая организация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fontAlgn="base"/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Рациональный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решения: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/>
              <a:t>бязательно рисовать иерархию папок и файлов и перемещаться по ней.</a:t>
            </a:r>
          </a:p>
          <a:p>
            <a:pPr fontAlgn="base"/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fontAlgn="base">
              <a:spcBef>
                <a:spcPts val="430"/>
              </a:spcBef>
              <a:spcAft>
                <a:spcPts val="0"/>
              </a:spcAft>
              <a:buAutoNum type="arabicParenR"/>
            </a:pP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fontAlgn="base">
              <a:spcBef>
                <a:spcPts val="430"/>
              </a:spcBef>
              <a:spcAft>
                <a:spcPts val="0"/>
              </a:spcAft>
              <a:buAutoNum type="arabicParenR"/>
            </a:pP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fontAlgn="base">
              <a:spcBef>
                <a:spcPts val="430"/>
              </a:spcBef>
              <a:spcAft>
                <a:spcPts val="0"/>
              </a:spcAft>
              <a:buAutoNum type="arabicParenR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508323" y="4141542"/>
            <a:ext cx="659856" cy="5541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Соединительная линия уступом 51"/>
          <p:cNvCxnSpPr>
            <a:stCxn id="46" idx="3"/>
          </p:cNvCxnSpPr>
          <p:nvPr/>
        </p:nvCxnSpPr>
        <p:spPr>
          <a:xfrm>
            <a:off x="6168179" y="4418633"/>
            <a:ext cx="857246" cy="2370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53"/>
          <p:cNvCxnSpPr/>
          <p:nvPr/>
        </p:nvCxnSpPr>
        <p:spPr>
          <a:xfrm>
            <a:off x="7287485" y="5223172"/>
            <a:ext cx="1357746" cy="24938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53144" y="4384104"/>
            <a:ext cx="1508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Оценки</a:t>
            </a:r>
            <a:r>
              <a:rPr lang="en-US" dirty="0" smtClean="0"/>
              <a:t>.doc</a:t>
            </a:r>
            <a:endParaRPr lang="ru-RU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5400000">
            <a:off x="6286176" y="4954436"/>
            <a:ext cx="632734" cy="15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6581104" y="5241702"/>
            <a:ext cx="224040" cy="2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509164" y="5223181"/>
            <a:ext cx="162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Оценки</a:t>
            </a:r>
            <a:r>
              <a:rPr lang="en-US" dirty="0" smtClean="0"/>
              <a:t>.doc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804869" y="4946081"/>
            <a:ext cx="648875" cy="5541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6827952" y="5057335"/>
            <a:ext cx="106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</a:t>
            </a:r>
            <a:r>
              <a:rPr lang="ru-RU" sz="2400" dirty="0" smtClean="0"/>
              <a:t>Б</a:t>
            </a:r>
            <a:endParaRPr lang="ru-RU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5386295" y="4207888"/>
            <a:ext cx="1066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Классы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483213" y="3771168"/>
            <a:ext cx="734291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897224" y="3140103"/>
            <a:ext cx="734291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/>
          <p:cNvCxnSpPr>
            <a:stCxn id="71" idx="3"/>
          </p:cNvCxnSpPr>
          <p:nvPr/>
        </p:nvCxnSpPr>
        <p:spPr>
          <a:xfrm flipV="1">
            <a:off x="5217504" y="3995854"/>
            <a:ext cx="484486" cy="3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4618637" y="3367825"/>
            <a:ext cx="249577" cy="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endCxn id="71" idx="0"/>
          </p:cNvCxnSpPr>
          <p:nvPr/>
        </p:nvCxnSpPr>
        <p:spPr>
          <a:xfrm rot="5400000">
            <a:off x="4648820" y="3569208"/>
            <a:ext cx="403500" cy="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5624848" y="4060064"/>
            <a:ext cx="14810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457827" y="3799925"/>
            <a:ext cx="1066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3881052" y="3166879"/>
            <a:ext cx="1066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407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5" grpId="0"/>
      <p:bldP spid="65" grpId="0"/>
      <p:bldP spid="53" grpId="0" animBg="1"/>
      <p:bldP spid="69" grpId="0"/>
      <p:bldP spid="70" grpId="0"/>
      <p:bldP spid="71" grpId="0" animBg="1"/>
      <p:bldP spid="81" grpId="0" animBg="1"/>
      <p:bldP spid="100" grpId="0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27050" y="215218"/>
            <a:ext cx="7886700" cy="133773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5</a:t>
            </a:r>
            <a:endParaRPr kumimoji="0" lang="ru-RU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1147710"/>
            <a:ext cx="9252520" cy="355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8748464" cy="208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527050" y="215218"/>
            <a:ext cx="7886700" cy="133773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5</a:t>
            </a:r>
            <a:endParaRPr kumimoji="0" lang="ru-RU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02591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527050" y="215218"/>
            <a:ext cx="7886700" cy="133773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6</a:t>
            </a:r>
            <a:endParaRPr kumimoji="0" lang="ru-RU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27050" y="215218"/>
            <a:ext cx="7886700" cy="133773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6</a:t>
            </a:r>
            <a:endParaRPr kumimoji="0" lang="ru-RU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Команда Повтори 4 раз означает, что команды Сместиться на (1, 3) и Сместиться на (1, −2) выполнятся четыре раза. В результате Чертёжник переместится на 4·(1 + 1, 3 − 2) = (8, 4). Выполнив последнюю команду Сместиться на (−4, −12), чертёжник окажется в точке (4, −8).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Чтобы Чертёжник вернулся в исходную точку, необходимо переместить его на (−4, 8). Учитывая, наличие команды Повтори 4, приходим к выводу, что Команда 1 это команда Сместиться на (−1, 2).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ru-RU" dirty="0" smtClean="0"/>
              <a:t>Домашняя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Отработать задания: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5, 6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Ресурс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https://inf-oge.sdamgia.ru/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325" y="908720"/>
            <a:ext cx="8944675" cy="323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310</Words>
  <Application>Microsoft Office PowerPoint</Application>
  <PresentationFormat>Экран (4:3)</PresentationFormat>
  <Paragraphs>64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Подготовка к экзамену. Задания 3, 4, 5, 6</vt:lpstr>
      <vt:lpstr>Слайд 2</vt:lpstr>
      <vt:lpstr>Слайд 3</vt:lpstr>
      <vt:lpstr>Слайд 4</vt:lpstr>
      <vt:lpstr>Слайд 5</vt:lpstr>
      <vt:lpstr>Слайд 6</vt:lpstr>
      <vt:lpstr>Слайд 7</vt:lpstr>
      <vt:lpstr>Домашняя работа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Паскаль. Ветвления</dc:title>
  <dc:creator>kab28</dc:creator>
  <cp:lastModifiedBy>User</cp:lastModifiedBy>
  <cp:revision>104</cp:revision>
  <dcterms:created xsi:type="dcterms:W3CDTF">2017-01-20T06:33:23Z</dcterms:created>
  <dcterms:modified xsi:type="dcterms:W3CDTF">2018-01-22T11:44:08Z</dcterms:modified>
</cp:coreProperties>
</file>