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00" r:id="rId3"/>
    <p:sldId id="302" r:id="rId4"/>
    <p:sldId id="303" r:id="rId5"/>
    <p:sldId id="290" r:id="rId6"/>
    <p:sldId id="291" r:id="rId7"/>
    <p:sldId id="29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DED722-504C-41E7-A7CC-C5EE153244B6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0201E-CEBF-437F-B3A2-C551A73D3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3187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8804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2442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7397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8549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5836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8385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6856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1070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318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7248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AD4DF-6B8A-4D5F-85DF-9DAC985A6A81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6858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Подготовка к экзамену.</a:t>
            </a:r>
            <a:br>
              <a:rPr lang="ru-RU" dirty="0" smtClean="0"/>
            </a:br>
            <a:r>
              <a:rPr lang="ru-RU" dirty="0" smtClean="0"/>
              <a:t>Задания </a:t>
            </a:r>
            <a:r>
              <a:rPr lang="en-US" dirty="0" smtClean="0"/>
              <a:t>7</a:t>
            </a:r>
            <a:r>
              <a:rPr lang="ru-RU" dirty="0" smtClean="0"/>
              <a:t>, </a:t>
            </a:r>
            <a:r>
              <a:rPr lang="en-US" dirty="0" smtClean="0"/>
              <a:t>16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1548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27050" y="215218"/>
            <a:ext cx="7886700" cy="1337732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Задание 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7</a:t>
            </a:r>
            <a:endParaRPr kumimoji="0" lang="ru-RU" sz="4000" b="1" i="0" u="none" strike="noStrike" kern="120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3933056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Рациональный способ решения: </a:t>
            </a:r>
            <a:r>
              <a:rPr lang="ru-RU" dirty="0" smtClean="0"/>
              <a:t>Тренировка внимательного прочтения задачи и аккуратного разделения сообщения на символы.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7965"/>
          <a:stretch>
            <a:fillRect/>
          </a:stretch>
        </p:blipFill>
        <p:spPr bwMode="auto">
          <a:xfrm>
            <a:off x="53867" y="764704"/>
            <a:ext cx="8982629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r="25790"/>
          <a:stretch>
            <a:fillRect/>
          </a:stretch>
        </p:blipFill>
        <p:spPr bwMode="auto">
          <a:xfrm>
            <a:off x="144015" y="4869160"/>
            <a:ext cx="8964489" cy="1834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8941" y="1124744"/>
            <a:ext cx="9352941" cy="311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527050" y="215218"/>
            <a:ext cx="7886700" cy="1337732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Задание 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16</a:t>
            </a:r>
            <a:endParaRPr kumimoji="0" lang="ru-RU" sz="4000" b="1" i="0" u="none" strike="noStrike" kern="120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4797152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Рациональный способ решения: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Нахождение максимальной границы сумм, определение четности (нечетности), подбор возможных значений для исходного числа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t="15025"/>
          <a:stretch>
            <a:fillRect/>
          </a:stretch>
        </p:blipFill>
        <p:spPr bwMode="auto">
          <a:xfrm>
            <a:off x="-108520" y="1052736"/>
            <a:ext cx="9401072" cy="2494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/>
          <a:p>
            <a:r>
              <a:rPr lang="ru-RU" dirty="0" smtClean="0"/>
              <a:t>Домашняя работа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24536"/>
          </a:xfrm>
        </p:spPr>
        <p:txBody>
          <a:bodyPr>
            <a:noAutofit/>
          </a:bodyPr>
          <a:lstStyle/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Отработать задания:</a:t>
            </a: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Ресурс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https://inf-oge.sdamgia.ru/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b="1" i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503" y="980728"/>
            <a:ext cx="9046722" cy="2934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2017-2018 учебный год\9 классы\Образец выполнения.jpg"/>
          <p:cNvPicPr>
            <a:picLocks noChangeAspect="1" noChangeArrowheads="1"/>
          </p:cNvPicPr>
          <p:nvPr/>
        </p:nvPicPr>
        <p:blipFill>
          <a:blip r:embed="rId2" cstate="print"/>
          <a:srcRect l="39560"/>
          <a:stretch>
            <a:fillRect/>
          </a:stretch>
        </p:blipFill>
        <p:spPr bwMode="auto">
          <a:xfrm>
            <a:off x="2131356" y="1224136"/>
            <a:ext cx="4960923" cy="5805264"/>
          </a:xfrm>
          <a:prstGeom prst="rect">
            <a:avLst/>
          </a:prstGeom>
          <a:noFill/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457200" y="269776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Образец выполнения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58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Подготовка к экзамену. Задания 7, 16</vt:lpstr>
      <vt:lpstr>Слайд 2</vt:lpstr>
      <vt:lpstr>Слайд 3</vt:lpstr>
      <vt:lpstr>Слайд 4</vt:lpstr>
      <vt:lpstr>Домашняя работа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Паскаль. Ветвления</dc:title>
  <dc:creator>kab28</dc:creator>
  <cp:lastModifiedBy>User</cp:lastModifiedBy>
  <cp:revision>116</cp:revision>
  <dcterms:created xsi:type="dcterms:W3CDTF">2017-01-20T06:33:23Z</dcterms:created>
  <dcterms:modified xsi:type="dcterms:W3CDTF">2018-02-06T08:51:32Z</dcterms:modified>
</cp:coreProperties>
</file>